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7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8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1" r:id="rId1"/>
    <p:sldMasterId id="2147483899" r:id="rId2"/>
    <p:sldMasterId id="2147483839" r:id="rId3"/>
    <p:sldMasterId id="2147483851" r:id="rId4"/>
    <p:sldMasterId id="2147483680" r:id="rId5"/>
    <p:sldMasterId id="2147483875" r:id="rId6"/>
    <p:sldMasterId id="2147483863" r:id="rId7"/>
    <p:sldMasterId id="2147483887" r:id="rId8"/>
    <p:sldMasterId id="2147484003" r:id="rId9"/>
  </p:sldMasterIdLst>
  <p:notesMasterIdLst>
    <p:notesMasterId r:id="rId31"/>
  </p:notesMasterIdLst>
  <p:handoutMasterIdLst>
    <p:handoutMasterId r:id="rId32"/>
  </p:handoutMasterIdLst>
  <p:sldIdLst>
    <p:sldId id="683" r:id="rId10"/>
    <p:sldId id="1074" r:id="rId11"/>
    <p:sldId id="1071" r:id="rId12"/>
    <p:sldId id="1057" r:id="rId13"/>
    <p:sldId id="1061" r:id="rId14"/>
    <p:sldId id="1062" r:id="rId15"/>
    <p:sldId id="1063" r:id="rId16"/>
    <p:sldId id="997" r:id="rId17"/>
    <p:sldId id="1024" r:id="rId18"/>
    <p:sldId id="1056" r:id="rId19"/>
    <p:sldId id="1058" r:id="rId20"/>
    <p:sldId id="1069" r:id="rId21"/>
    <p:sldId id="1025" r:id="rId22"/>
    <p:sldId id="1059" r:id="rId23"/>
    <p:sldId id="1064" r:id="rId24"/>
    <p:sldId id="1072" r:id="rId25"/>
    <p:sldId id="1067" r:id="rId26"/>
    <p:sldId id="1068" r:id="rId27"/>
    <p:sldId id="1070" r:id="rId28"/>
    <p:sldId id="1073" r:id="rId29"/>
    <p:sldId id="814" r:id="rId3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Segoe Semibold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Segoe Semibold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Segoe Semibold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Segoe Semibold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Segoe Semibold"/>
        <a:ea typeface="+mn-ea"/>
        <a:cs typeface="Arial" pitchFamily="34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Segoe Semibold"/>
        <a:ea typeface="+mn-ea"/>
        <a:cs typeface="Arial" pitchFamily="34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Segoe Semibold"/>
        <a:ea typeface="+mn-ea"/>
        <a:cs typeface="Arial" pitchFamily="34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Segoe Semibold"/>
        <a:ea typeface="+mn-ea"/>
        <a:cs typeface="Arial" pitchFamily="34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Segoe Semibold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99FF"/>
    <a:srgbClr val="FF0066"/>
    <a:srgbClr val="FF33CC"/>
    <a:srgbClr val="DDDDDD"/>
    <a:srgbClr val="FF9900"/>
    <a:srgbClr val="FF66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75" autoAdjust="0"/>
    <p:restoredTop sz="82682" autoAdjust="0"/>
  </p:normalViewPr>
  <p:slideViewPr>
    <p:cSldViewPr>
      <p:cViewPr>
        <p:scale>
          <a:sx n="50" d="100"/>
          <a:sy n="50" d="100"/>
        </p:scale>
        <p:origin x="-2220" y="-588"/>
      </p:cViewPr>
      <p:guideLst>
        <p:guide orient="horz" pos="2160"/>
        <p:guide orient="horz" pos="1200"/>
        <p:guide orient="horz" pos="2352"/>
        <p:guide orient="horz" pos="4176"/>
        <p:guide pos="267"/>
        <p:guide pos="2688"/>
        <p:guide pos="5499"/>
        <p:guide pos="3264"/>
        <p:guide pos="4086"/>
        <p:guide pos="491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58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7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7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A41BED2-D1D5-4468-9BB9-30259B3040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3307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55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6FEC907-B689-486D-AD67-1E46814A073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22473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B0F2FC7-BB6C-4E32-B9A2-3BFC9DD2F1E4}" type="slidenum">
              <a:rPr lang="en-GB" sz="1200" b="0">
                <a:latin typeface="Arial" pitchFamily="34" charset="0"/>
              </a:rPr>
              <a:pPr algn="r"/>
              <a:t>1</a:t>
            </a:fld>
            <a:endParaRPr lang="en-GB" sz="1200" b="0">
              <a:latin typeface="Arial" pitchFamily="34" charset="0"/>
            </a:endParaRPr>
          </a:p>
        </p:txBody>
      </p:sp>
      <p:sp>
        <p:nvSpPr>
          <p:cNvPr id="6656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4727E02-E892-44D4-B799-0BD761694B6B}" type="slidenum">
              <a:rPr lang="en-GB" sz="1200" b="0">
                <a:latin typeface="Arial" pitchFamily="34" charset="0"/>
              </a:rPr>
              <a:pPr algn="r"/>
              <a:t>1</a:t>
            </a:fld>
            <a:endParaRPr lang="en-GB" sz="1200" b="0">
              <a:latin typeface="Arial" pitchFamily="34" charset="0"/>
            </a:endParaRPr>
          </a:p>
        </p:txBody>
      </p:sp>
      <p:sp>
        <p:nvSpPr>
          <p:cNvPr id="665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656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0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l-GR" smtClean="0">
              <a:latin typeface="Vista Sans OT Reg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FEC907-B689-486D-AD67-1E46814A073B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755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FEC907-B689-486D-AD67-1E46814A073B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98904-8935-4D0B-91BE-D111A113CC91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A8596-36DE-4982-A442-46F295FA00F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69D86-C418-4B8C-A57D-A87AD36DFE1B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FAED9-F47A-417D-BFC5-C2F224ADD51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E6A44-8EAE-46F8-8B24-C1906C7B8E8B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E4EE3-59DF-4B19-B678-BC0296E5CEA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46E33-FFE3-42C3-A2CC-002C7370F432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D835B-A530-4C11-9DB2-274B37DD869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299E9-E6C3-4B27-A424-0A2659F1EE56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FD546-1185-4C34-985D-2719E905B50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BBE5F-0CDA-40CB-B9D5-6730549BEEBC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57170-90AB-4C2B-9C2A-750D5968407E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14EDD-C90A-4454-A516-A25545CB1801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D4D9D-9956-4DC7-86E5-BF84B26379E6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53CBE-8021-456B-9E7F-3E6CCC417471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8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B8BC8-73D1-4C5E-A987-DC5B7DA5878D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56E91-A8FA-4061-BD0A-1DD347764F16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4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85C36-35FF-4728-80D8-50B0D2F876B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8B1A-8AC7-4C15-8C46-D9FAB53D1FEF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3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0F1BD-9EE4-4671-AB12-BD74E3C2FFD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B267C-DE36-414B-985C-39DB92E8EFA9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70B52-2C40-4EB2-AFD2-EDAADB98DB3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BDF56-6917-4481-AE86-E1BAE2B74254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4D197-3441-4A53-8206-B50C27CDF4E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 smtClean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9D267-8E3F-4D97-BCE3-D3E539ED9B47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9025B-1903-4EDB-AAFF-4D6EAFED70A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BA5BB-8938-411D-8C60-4702DCAFEAC4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B1E65-0018-418E-80FC-EC6CA6360E6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5EBBC-E155-4AC2-BE77-9C7C9009280D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81C52-572B-47E3-8042-BBDFFD42A30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67AA9-CC9C-4055-9359-9021ABD756A3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A5AB7-264C-47A3-8CFB-D6C2888EE17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FDB84-CAFD-471E-8152-9FA3C7F44011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A6AD8-CA8D-493E-8DDB-E4C4EA16F5B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7E418-80E4-4F4C-AFD6-1D85D5D4D302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0D969-8C66-44ED-9D95-B47B1F0C226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8FE54-890F-4B70-9105-8DC7906729AB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9457E-A0E1-4774-989E-F8717141CE5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1598D-A42C-497A-8A8E-5ADE10E6EA8B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8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4D362-32CC-4E4B-BB29-05959BDB78C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78EB4-25CF-4CA6-8F7E-8FB2958BCF25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4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F13BB-0096-4197-8E52-0289C4C6A20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619CA-EAFE-4C04-AF6A-C736EF026449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3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61EC6-64A9-4400-BA50-17F56116CAA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42AC8-E16C-4AE4-8F78-791B6455C788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D1E98-B168-460B-8637-5B84E2174F9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3858E-5F60-4F4A-88A9-E8E862E9F515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AC338-84A2-4B8C-97C7-9221CC9472C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 smtClean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CBD2E-9225-48D3-9F02-B3D588AB87E9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3B560-7716-4642-9DAE-1E3AF27A6B2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86BEF-659F-4133-AEDE-FE5C9E4321EE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1C455-B2F7-458A-BB8C-5DCFBC0F441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D8A09-34F0-4B03-B651-01D97267C6B3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6141B-1DB8-4E44-B934-11AB2CEF295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D86D2-50C5-420E-A13F-4A585D06BF6E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D54AF-340E-4083-9F8E-476E983F17A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A1117-006A-4D4A-91FC-C34275B79642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91A2-A040-4F29-8E61-272DD2267CA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F4F34-3931-4F6A-AE80-714BC457F761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F153D-E26F-451F-8587-27949F25F71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CFBB4-30A5-4513-9D5A-8A7A419719BA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A4F01-18C6-41A7-9209-B6454EE88AA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9031F-7355-40E4-8E50-16DB9668C75B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8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1BBA6-AA76-4283-B56F-129B02B970FD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1068F-862D-4D9F-8A60-2C3E4C54426D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4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89E83-CC31-448A-B8C1-AE80931040C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B19A-2BA6-4916-BF3A-DBE3D459490E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2D060-CB6F-4B68-95F1-DB793BC24AC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9EA8E-C6CD-4B70-A777-2CE7E87D4354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E7F25-F3AB-4904-959C-5D6A2321A69B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 smtClean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569D0-2B9E-46EF-A7DC-3A38186F006C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B2C9A-FBAA-48C3-BC3D-0CA6424138B2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15276-1087-433A-AAB1-BD16F7AC3FDD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EA820-F826-4968-9F60-29E7903BEB6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36F67-6F5B-40CA-BCF3-76983A26B4ED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ECB3F-0DFA-440C-AC41-312A1B8DB4E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3" y="1462088"/>
            <a:ext cx="8408987" cy="164044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71462"/>
            <a:ext cx="8686800" cy="501676"/>
          </a:xfrm>
        </p:spPr>
        <p:txBody>
          <a:bodyPr/>
          <a:lstStyle>
            <a:lvl1pPr>
              <a:defRPr sz="2800">
                <a:latin typeface="+mj-lt"/>
                <a:cs typeface="Tahoma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913" y="1446609"/>
            <a:ext cx="7472746" cy="942566"/>
          </a:xfrm>
        </p:spPr>
        <p:txBody>
          <a:bodyPr/>
          <a:lstStyle>
            <a:lvl1pPr>
              <a:lnSpc>
                <a:spcPct val="200000"/>
              </a:lnSpc>
              <a:buFont typeface="Arial" pitchFamily="34" charset="0"/>
              <a:buChar char="•"/>
              <a:defRPr sz="1700" baseline="0">
                <a:solidFill>
                  <a:srgbClr val="FFFFFF"/>
                </a:solidFill>
                <a:latin typeface="+mn-lt"/>
                <a:cs typeface="Tahoma" pitchFamily="34" charset="0"/>
              </a:defRPr>
            </a:lvl1pPr>
            <a:lvl2pPr>
              <a:lnSpc>
                <a:spcPct val="100000"/>
              </a:lnSpc>
              <a:defRPr sz="1700">
                <a:solidFill>
                  <a:srgbClr val="FFFFFF"/>
                </a:solidFill>
                <a:latin typeface="+mn-lt"/>
                <a:cs typeface="Tahoma" pitchFamily="34" charset="0"/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197172" y="6268641"/>
            <a:ext cx="7472746" cy="230832"/>
          </a:xfrm>
        </p:spPr>
        <p:txBody>
          <a:bodyPr/>
          <a:lstStyle>
            <a:lvl1pPr>
              <a:buFont typeface="Arial" pitchFamily="34" charset="0"/>
              <a:buNone/>
              <a:defRPr sz="900">
                <a:solidFill>
                  <a:srgbClr val="FFFFFF"/>
                </a:solidFill>
                <a:latin typeface="Tahoma" pitchFamily="34" charset="0"/>
                <a:cs typeface="Tahoma" pitchFamily="34" charset="0"/>
              </a:defRPr>
            </a:lvl1pPr>
            <a:lvl2pPr>
              <a:defRPr sz="900"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61583-9BA2-41AE-8BE4-AF6689C3C853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6CE52-5ED7-44F2-B605-D031C33CC4AD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E9716-BEE0-4495-8E78-F123BC5158BE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8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F4315-DFD5-4436-984F-F344629F0D26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4737C-DB58-4786-8ECC-B06E064D10C9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E789A-2101-46B5-AD7F-520062934542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326D3-02CA-40A8-BEA0-08E2DA863972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615D9-626C-48D3-AF9A-D925B61FFB3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070D3-9083-487E-A80B-F7AB128A8157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F1F3B-68D0-4AA5-98AF-5C727F08A206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EC2B4-18B6-4109-8806-EFFED42AF366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8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06B3A-C98B-4766-AE3C-E6816637E43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CCC79-F3BD-49C4-AA42-D04567EB4BC5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4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19824-318F-4F66-A98B-AA3A3339FB4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EA087-A581-416E-8B20-C9C8E4FBF952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3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A7025-D23D-4C77-A011-F01C38D6CCA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8C0CC-4810-4862-96D6-66CF83C339B5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BFB39-DCE2-458F-B8EF-3D3B239192D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 smtClean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069A9-CD0B-4EEC-8349-7D4037B68A61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7A4E3-D2AC-4E4D-B611-E7CE0795E61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D4E9C-2A6A-47EB-A08C-E56A0252FEA2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B85A7-3F6A-4587-8922-188A6863878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92C59-34AB-4E6F-B6E2-5623F919EEA5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5ED31-F06E-4923-B524-09ECD2135C36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D8A73-A5EE-4276-93EB-418627FBA33C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4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53B40-56EA-470A-8DA5-0394569E767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E836B-FE17-4E6B-A1E3-207A12CAD6C3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AC2E5-D1E5-478D-89BB-675AEF25D98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1E5CE-2E4B-4C71-9907-646E9A0E296F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B1908-E27A-4E22-B501-6A61A40305A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2F367-1164-414D-AB38-9414C4C95AAC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D2AD1-BF13-465C-B506-AFC9B416D80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D3126-C1D8-4BE1-BF93-B1901C532E7F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86B2A-7A78-4F28-8E4A-E2F098D0440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88AE0-7C08-4DB6-BF57-CA000F8D786E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8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36312-8B24-4B06-918A-0A57B3F06DCB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A24BB-B2D1-4358-9758-CC1608832FE4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4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98BD4-511C-4E2B-8024-7E9B0E4FC06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94907-C7FC-441A-9A47-3022DD6ACEB9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3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8CF5C-8022-4A2E-ADD9-DD3C9BB44C5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BC54A-3EF2-48FD-A800-F79B0A158096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ACD6F-FED2-4842-AE0C-F122033AEF62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 smtClean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626AE-69FE-40EC-8DB9-6875E2CE1D6D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4EC29-8934-4A9C-8A49-944C8111262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ACCCD-BDD6-462A-91E8-FE8513AEFA40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A410E-CD53-4D34-B981-3A9108243EF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D19E0-CDAE-42CC-90FD-5218ECE71916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3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5588-7115-4BBE-B9EC-FD363192E83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F67B6-112D-4A82-BAAC-B5C16223E253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A677B-4824-4D1C-842B-3863255D45BB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71D5F-5520-4FA7-A56E-9AE0B3DC513D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DD1A9-5920-446F-9852-B59494001BF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605B0-8404-4BC7-943B-BC73DF7FAE03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8C53B-113C-4671-8D23-43D111B6CF2B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5BCB6-BD66-49AF-A33B-4A1891B1F713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2A723-2033-4816-8AAD-8D20E3E9B51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DF20C-0A56-47EC-B743-54AC694087DF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F65E4-7DBF-4802-A303-C4C2256C128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AEF09-EC38-46A7-847D-168CF39EF8B4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8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1B19A-9D19-4BA3-89AB-6EEDA5C4B66E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3419C-CAFD-4D25-BDAF-35684A65E6F9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3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1B429-1B89-48C7-8678-2EC5176C7B0D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24B49-747F-400A-8144-B58E3382D170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017AF-3AF8-4319-92DB-839492C5D6C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 smtClean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DFD4B-843C-408D-B1B8-B0B99DD4E6C0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26B40-B4C6-4655-8392-50C04B54342B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421C7-639A-46F8-BAAE-5606B16AAFF6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16091-DDB7-4394-B40A-00002A200CD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5B8F0-9B73-4A32-80DA-EFA2C268A0F6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E3436-83F3-4838-B69D-C5349158EDD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2E817-E948-4A8B-918E-CC6F55BF6322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A1A5E-9326-40F3-A1AB-81ABB57F0082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DAC5E-99F3-49EC-9E8E-276AAD9AD174}" type="datetimeFigureOut">
              <a:rPr lang="en-US"/>
              <a:pPr>
                <a:defRPr/>
              </a:pPr>
              <a:t>4/1/2011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2F3E8-B945-4C52-971D-4672E1414A7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sz="4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891CB-F334-4349-98D6-E66379240796}" type="datetimeFigureOut">
              <a:rPr lang="en-US"/>
              <a:pPr>
                <a:defRPr/>
              </a:pPr>
              <a:t>4/1/2011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E3FB1-DD7F-4993-A8A9-ECF7A7E9DC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B4F0A-5051-4D97-AEDA-C37FCBFAB13E}" type="datetimeFigureOut">
              <a:rPr lang="en-US"/>
              <a:pPr>
                <a:defRPr/>
              </a:pPr>
              <a:t>4/1/2011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5B5F1-82EE-4B0F-A33D-2CBEE2D839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F27FE-7A29-440C-B504-CEF75633B603}" type="datetimeFigureOut">
              <a:rPr lang="en-US"/>
              <a:pPr>
                <a:defRPr/>
              </a:pPr>
              <a:t>4/1/2011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57D28-9876-4F3B-9FC2-A360D6D1BD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0FA2A-30DA-426B-A8ED-033706A848F1}" type="datetimeFigureOut">
              <a:rPr lang="en-US"/>
              <a:pPr>
                <a:defRPr/>
              </a:pPr>
              <a:t>4/1/2011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78EF9-336B-46D9-B7E9-C0E99D71C8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F21C6-52C7-433C-97AB-EFB347800FE3}" type="datetimeFigureOut">
              <a:rPr lang="en-US"/>
              <a:pPr>
                <a:defRPr/>
              </a:pPr>
              <a:t>4/1/2011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1F93D-6370-44BA-8B13-DEA54905321D}" type="datetimeFigureOut">
              <a:rPr lang="en-US"/>
              <a:pPr>
                <a:defRPr/>
              </a:pPr>
              <a:t>4/1/2011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77E8D-BAB9-42FF-8E5A-18CE0F559F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FAD95-6784-4CAE-911D-BDAA06A0F999}" type="datetimeFigureOut">
              <a:rPr lang="en-US"/>
              <a:pPr>
                <a:defRPr/>
              </a:pPr>
              <a:t>4/1/2011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F4F09-D9F2-4C72-86A4-99CF5E2B498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 smtClean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B7D9A-3CDC-4D10-A97F-88F5288B1BF6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3DC4C-4304-4B58-BE4F-19EEB4DBF09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2578C-4C99-4F32-9219-F5016F2CE45C}" type="datetimeFigureOut">
              <a:rPr lang="en-US"/>
              <a:pPr>
                <a:defRPr/>
              </a:pPr>
              <a:t>4/1/2011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32DC7-C6AD-4115-A200-1CBBC79D2E9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E10A4-9A7E-4B21-B1D3-D630D1BEFA1C}" type="datetimeFigureOut">
              <a:rPr lang="en-US"/>
              <a:pPr>
                <a:defRPr/>
              </a:pPr>
              <a:t>4/1/2011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AD1C6-08E3-43E2-8338-056A3EE9F9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E4EF2-B7FF-4BFD-BC83-DC793493DF73}" type="datetimeFigureOut">
              <a:rPr lang="en-US"/>
              <a:pPr>
                <a:defRPr/>
              </a:pPr>
              <a:t>4/1/2011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E6177-8D2E-4FDF-B576-0E4BBC3DBE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0E38D-E0E6-4CE8-AA40-BB0925B61E18}" type="datetimeFigureOut">
              <a:rPr lang="en-US"/>
              <a:pPr>
                <a:defRPr/>
              </a:pPr>
              <a:t>4/1/2011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9E511-DE50-4631-85A8-9DB7A05987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  <a:prstGeom prst="rect">
            <a:avLst/>
          </a:prstGeom>
        </p:spPr>
        <p:txBody>
          <a:bodyPr/>
          <a:lstStyle>
            <a:lvl1pPr algn="l">
              <a:buClr>
                <a:schemeClr val="bg1"/>
              </a:buCl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0"/>
          <p:cNvSpPr>
            <a:spLocks noGrp="1"/>
          </p:cNvSpPr>
          <p:nvPr>
            <p:ph type="title"/>
          </p:nvPr>
        </p:nvSpPr>
        <p:spPr>
          <a:xfrm>
            <a:off x="854016" y="1981200"/>
            <a:ext cx="7435970" cy="1044375"/>
          </a:xfrm>
          <a:prstGeom prst="rect">
            <a:avLst/>
          </a:prstGeom>
        </p:spPr>
        <p:txBody>
          <a:bodyPr/>
          <a:lstStyle>
            <a:lvl1pPr algn="ctr"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581399" y="4267200"/>
            <a:ext cx="4800601" cy="1409700"/>
          </a:xfrm>
          <a:prstGeom prst="rect">
            <a:avLst/>
          </a:prstGeom>
        </p:spPr>
        <p:txBody>
          <a:bodyPr/>
          <a:lstStyle>
            <a:lvl1pPr marL="0" indent="0" algn="r">
              <a:spcBef>
                <a:spcPts val="0"/>
              </a:spcBef>
              <a:spcAft>
                <a:spcPct val="0"/>
              </a:spcAft>
              <a:buFontTx/>
              <a:buNone/>
              <a:defRPr sz="3000">
                <a:solidFill>
                  <a:schemeClr val="bg1"/>
                </a:solidFill>
              </a:defRPr>
            </a:lvl1pPr>
            <a:lvl2pPr>
              <a:buNone/>
              <a:defRPr sz="1300"/>
            </a:lvl2pPr>
            <a:lvl3pPr>
              <a:buNone/>
              <a:defRPr sz="1300"/>
            </a:lvl3pPr>
            <a:lvl4pPr>
              <a:buNone/>
              <a:defRPr sz="1300"/>
            </a:lvl4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46088"/>
            <a:ext cx="8686800" cy="527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462088"/>
            <a:ext cx="4127500" cy="11080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72013" y="1462088"/>
            <a:ext cx="4129087" cy="1108075"/>
          </a:xfrm>
        </p:spPr>
        <p:txBody>
          <a:bodyPr/>
          <a:lstStyle/>
          <a:p>
            <a:pPr lvl="0"/>
            <a:endParaRPr lang="en-GB" noProof="0" dirty="0" smtClean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  <a:prstGeom prst="rect">
            <a:avLst/>
          </a:prstGeom>
        </p:spPr>
        <p:txBody>
          <a:bodyPr/>
          <a:lstStyle>
            <a:lvl1pPr algn="l">
              <a:buClr>
                <a:schemeClr val="bg1"/>
              </a:buCl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17" Type="http://schemas.openxmlformats.org/officeDocument/2006/relationships/theme" Target="../theme/theme9.xml"/><Relationship Id="rId2" Type="http://schemas.openxmlformats.org/officeDocument/2006/relationships/slideLayout" Target="../slideLayouts/slideLayout83.xml"/><Relationship Id="rId16" Type="http://schemas.openxmlformats.org/officeDocument/2006/relationships/slideLayout" Target="../slideLayouts/slideLayout97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91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9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- Θέση τίτλου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του τίτλου</a:t>
            </a:r>
          </a:p>
        </p:txBody>
      </p:sp>
      <p:sp>
        <p:nvSpPr>
          <p:cNvPr id="1027" name="2 - Θέση κειμένου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01B69E7-BE9F-4573-8B2E-233DBE26D02C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EA6F322-4E6A-4535-B654-62084996DDC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14" r:id="rId1"/>
    <p:sldLayoutId id="2147485015" r:id="rId2"/>
    <p:sldLayoutId id="2147485016" r:id="rId3"/>
    <p:sldLayoutId id="2147485017" r:id="rId4"/>
    <p:sldLayoutId id="2147485018" r:id="rId5"/>
    <p:sldLayoutId id="2147485019" r:id="rId6"/>
    <p:sldLayoutId id="2147485020" r:id="rId7"/>
    <p:sldLayoutId id="2147485021" r:id="rId8"/>
    <p:sldLayoutId id="2147485022" r:id="rId9"/>
    <p:sldLayoutId id="2147485023" r:id="rId10"/>
    <p:sldLayoutId id="21474850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- Θέση τίτλου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του τίτλου</a:t>
            </a:r>
          </a:p>
        </p:txBody>
      </p:sp>
      <p:sp>
        <p:nvSpPr>
          <p:cNvPr id="2051" name="2 - Θέση κειμένου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5A60B72-F30D-468B-A1D1-9CB497FAE921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29A69FD-9D14-4372-AD30-1042F7FE934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5" r:id="rId1"/>
    <p:sldLayoutId id="2147485026" r:id="rId2"/>
    <p:sldLayoutId id="2147485027" r:id="rId3"/>
    <p:sldLayoutId id="2147485028" r:id="rId4"/>
    <p:sldLayoutId id="2147485029" r:id="rId5"/>
    <p:sldLayoutId id="2147485030" r:id="rId6"/>
    <p:sldLayoutId id="2147485031" r:id="rId7"/>
    <p:sldLayoutId id="2147485032" r:id="rId8"/>
    <p:sldLayoutId id="2147485033" r:id="rId9"/>
    <p:sldLayoutId id="2147485034" r:id="rId10"/>
    <p:sldLayoutId id="21474850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- Θέση τίτλου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του τίτλου</a:t>
            </a:r>
          </a:p>
        </p:txBody>
      </p:sp>
      <p:sp>
        <p:nvSpPr>
          <p:cNvPr id="3075" name="2 - Θέση κειμένου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C90A4FD-10F0-4059-93EE-713A99E9060E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972F168-432B-4222-A045-C2D2629075D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36" r:id="rId1"/>
    <p:sldLayoutId id="2147485037" r:id="rId2"/>
    <p:sldLayoutId id="2147485038" r:id="rId3"/>
    <p:sldLayoutId id="2147485039" r:id="rId4"/>
    <p:sldLayoutId id="2147485040" r:id="rId5"/>
    <p:sldLayoutId id="2147485041" r:id="rId6"/>
    <p:sldLayoutId id="2147485042" r:id="rId7"/>
    <p:sldLayoutId id="2147485043" r:id="rId8"/>
    <p:sldLayoutId id="2147485044" r:id="rId9"/>
    <p:sldLayoutId id="2147485045" r:id="rId10"/>
    <p:sldLayoutId id="214748504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- Θέση τίτλου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του τίτλου</a:t>
            </a:r>
          </a:p>
        </p:txBody>
      </p:sp>
      <p:sp>
        <p:nvSpPr>
          <p:cNvPr id="4099" name="2 - Θέση κειμένου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C21919E-C8A7-4F67-AE8E-5DEDD2FAD740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8392CBF-C57D-404E-B73A-FA1B8A09747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7" r:id="rId1"/>
    <p:sldLayoutId id="2147485048" r:id="rId2"/>
    <p:sldLayoutId id="2147485049" r:id="rId3"/>
    <p:sldLayoutId id="2147485050" r:id="rId4"/>
    <p:sldLayoutId id="2147485051" r:id="rId5"/>
    <p:sldLayoutId id="2147485052" r:id="rId6"/>
    <p:sldLayoutId id="2147485100" r:id="rId7"/>
    <p:sldLayoutId id="2147485053" r:id="rId8"/>
    <p:sldLayoutId id="2147485054" r:id="rId9"/>
    <p:sldLayoutId id="2147485055" r:id="rId10"/>
    <p:sldLayoutId id="214748505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lIns="45720" rIns="45720" anchor="ctr"/>
          <a:lstStyle/>
          <a:p>
            <a:pPr algn="ctr">
              <a:defRPr/>
            </a:pPr>
            <a:endParaRPr lang="el-GR">
              <a:latin typeface="Arial" charset="0"/>
              <a:cs typeface="Arial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442913"/>
            <a:ext cx="86868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462088"/>
            <a:ext cx="8408987" cy="127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203781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6350" algn="ctr">
            <a:solidFill>
              <a:srgbClr val="1A6080"/>
            </a:solidFill>
            <a:miter lim="800000"/>
            <a:headEnd/>
            <a:tailEnd/>
          </a:ln>
          <a:effectLst/>
        </p:spPr>
        <p:txBody>
          <a:bodyPr wrap="none" lIns="45720" rIns="45720" anchor="ctr"/>
          <a:lstStyle/>
          <a:p>
            <a:pPr algn="ctr">
              <a:defRPr/>
            </a:pPr>
            <a:endParaRPr lang="el-GR">
              <a:latin typeface="Arial" charset="0"/>
              <a:cs typeface="Arial" charset="0"/>
            </a:endParaRPr>
          </a:p>
        </p:txBody>
      </p:sp>
      <p:pic>
        <p:nvPicPr>
          <p:cNvPr id="5126" name="Picture 6" descr="gradation_only 437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45795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7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2113" y="6507163"/>
            <a:ext cx="1974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spAutoFit/>
          </a:bodyPr>
          <a:lstStyle>
            <a:lvl1pPr algn="l" eaLnBrk="0" hangingPunct="0">
              <a:defRPr sz="1000" b="0">
                <a:solidFill>
                  <a:srgbClr val="5799DB"/>
                </a:solidFill>
                <a:latin typeface="Arial" charset="0"/>
                <a:ea typeface="宋体" pitchFamily="2" charset="-122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4008C70D-F132-4601-8CAE-79F72B0AFFD3}" type="slidenum">
              <a:rPr lang="en-US"/>
              <a:pPr>
                <a:defRPr/>
              </a:pPr>
              <a:t>‹#›</a:t>
            </a:fld>
            <a:r>
              <a:rPr lang="en-US"/>
              <a:t> |</a:t>
            </a:r>
          </a:p>
        </p:txBody>
      </p:sp>
      <p:pic>
        <p:nvPicPr>
          <p:cNvPr id="5128" name="Picture 14" descr="main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6477000"/>
            <a:ext cx="7620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58" name="Line 34"/>
          <p:cNvSpPr>
            <a:spLocks noChangeShapeType="1"/>
          </p:cNvSpPr>
          <p:nvPr/>
        </p:nvSpPr>
        <p:spPr bwMode="auto">
          <a:xfrm>
            <a:off x="4572000" y="6619875"/>
            <a:ext cx="0" cy="16192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 b="0" dirty="0">
              <a:latin typeface="Arial" charset="0"/>
              <a:cs typeface="Arial" charset="0"/>
            </a:endParaRPr>
          </a:p>
        </p:txBody>
      </p:sp>
      <p:pic>
        <p:nvPicPr>
          <p:cNvPr id="5130" name="Picture 29" descr="gradation_only 4375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4" descr="main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6200"/>
            <a:ext cx="9144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01" r:id="rId1"/>
    <p:sldLayoutId id="2147485110" r:id="rId2"/>
    <p:sldLayoutId id="2147485111" r:id="rId3"/>
    <p:sldLayoutId id="2147485112" r:id="rId4"/>
  </p:sldLayoutIdLst>
  <p:txStyles>
    <p:titleStyle>
      <a:lvl1pPr algn="ct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rgbClr val="0099FF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rgbClr val="0099FF"/>
          </a:solidFill>
          <a:latin typeface="Segoe Semibold" pitchFamily="34" charset="0"/>
        </a:defRPr>
      </a:lvl2pPr>
      <a:lvl3pPr algn="ct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rgbClr val="0099FF"/>
          </a:solidFill>
          <a:latin typeface="Segoe Semibold" pitchFamily="34" charset="0"/>
        </a:defRPr>
      </a:lvl3pPr>
      <a:lvl4pPr algn="ct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rgbClr val="0099FF"/>
          </a:solidFill>
          <a:latin typeface="Segoe Semibold" pitchFamily="34" charset="0"/>
        </a:defRPr>
      </a:lvl4pPr>
      <a:lvl5pPr algn="ct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rgbClr val="0099FF"/>
          </a:solidFill>
          <a:latin typeface="Segoe Semibold" pitchFamily="34" charset="0"/>
        </a:defRPr>
      </a:lvl5pPr>
      <a:lvl6pPr marL="457200" algn="ctr" rtl="0" fontAlgn="base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rgbClr val="0099FF"/>
          </a:solidFill>
          <a:latin typeface="Segoe Semibold" pitchFamily="34" charset="0"/>
        </a:defRPr>
      </a:lvl6pPr>
      <a:lvl7pPr marL="914400" algn="ctr" rtl="0" fontAlgn="base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rgbClr val="0099FF"/>
          </a:solidFill>
          <a:latin typeface="Segoe Semibold" pitchFamily="34" charset="0"/>
        </a:defRPr>
      </a:lvl7pPr>
      <a:lvl8pPr marL="1371600" algn="ctr" rtl="0" fontAlgn="base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rgbClr val="0099FF"/>
          </a:solidFill>
          <a:latin typeface="Segoe Semibold" pitchFamily="34" charset="0"/>
        </a:defRPr>
      </a:lvl8pPr>
      <a:lvl9pPr marL="1828800" algn="ctr" rtl="0" fontAlgn="base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rgbClr val="0099FF"/>
          </a:solidFill>
          <a:latin typeface="Segoe Semibold" pitchFamily="34" charset="0"/>
        </a:defRPr>
      </a:lvl9pPr>
    </p:titleStyle>
    <p:bodyStyle>
      <a:lvl1pPr marL="227013" indent="-227013" algn="l" rtl="0" eaLnBrk="0" fontAlgn="base" hangingPunct="0">
        <a:spcBef>
          <a:spcPct val="50000"/>
        </a:spcBef>
        <a:spcAft>
          <a:spcPct val="0"/>
        </a:spcAft>
        <a:buClr>
          <a:schemeClr val="accent1"/>
        </a:buClr>
        <a:buChar char="•"/>
        <a:defRPr sz="2800">
          <a:solidFill>
            <a:srgbClr val="49494D"/>
          </a:solidFill>
          <a:latin typeface="+mn-lt"/>
          <a:ea typeface="+mn-ea"/>
          <a:cs typeface="+mn-cs"/>
        </a:defRPr>
      </a:lvl1pPr>
      <a:lvl2pPr marL="517525" indent="-288925" algn="l" rtl="0" eaLnBrk="0" fontAlgn="base" hangingPunct="0">
        <a:spcBef>
          <a:spcPct val="25000"/>
        </a:spcBef>
        <a:spcAft>
          <a:spcPct val="0"/>
        </a:spcAft>
        <a:buClr>
          <a:schemeClr val="accent1"/>
        </a:buClr>
        <a:buFont typeface="Arial" pitchFamily="34" charset="0"/>
        <a:buChar char="–"/>
        <a:defRPr sz="1600">
          <a:solidFill>
            <a:srgbClr val="49494D"/>
          </a:solidFill>
          <a:latin typeface="+mn-lt"/>
        </a:defRPr>
      </a:lvl2pPr>
      <a:lvl3pPr marL="750888" indent="-231775" algn="l" rtl="0" eaLnBrk="0" fontAlgn="base" hangingPunct="0">
        <a:spcBef>
          <a:spcPct val="10000"/>
        </a:spcBef>
        <a:spcAft>
          <a:spcPct val="0"/>
        </a:spcAft>
        <a:buClr>
          <a:schemeClr val="accent1"/>
        </a:buClr>
        <a:buFont typeface="Arial" pitchFamily="34" charset="0"/>
        <a:buChar char="&gt;"/>
        <a:defRPr sz="1400">
          <a:solidFill>
            <a:srgbClr val="49494D"/>
          </a:solidFill>
          <a:latin typeface="+mn-lt"/>
        </a:defRPr>
      </a:lvl3pPr>
      <a:lvl4pPr marL="1019175" indent="-173038" algn="l" rtl="0" eaLnBrk="0" fontAlgn="base" hangingPunct="0">
        <a:spcBef>
          <a:spcPct val="10000"/>
        </a:spcBef>
        <a:spcAft>
          <a:spcPct val="0"/>
        </a:spcAft>
        <a:buClr>
          <a:schemeClr val="accent1"/>
        </a:buClr>
        <a:buFont typeface="Arial" pitchFamily="34" charset="0"/>
        <a:buChar char="&gt;"/>
        <a:defRPr sz="1200">
          <a:solidFill>
            <a:srgbClr val="49494D"/>
          </a:solidFill>
          <a:latin typeface="+mn-lt"/>
        </a:defRPr>
      </a:lvl4pPr>
      <a:lvl5pPr marL="1254125" indent="-120650" algn="l" rtl="0" eaLnBrk="0" fontAlgn="base" hangingPunct="0">
        <a:spcBef>
          <a:spcPct val="0"/>
        </a:spcBef>
        <a:spcAft>
          <a:spcPct val="0"/>
        </a:spcAft>
        <a:buClr>
          <a:schemeClr val="bg2"/>
        </a:buClr>
        <a:buChar char="»"/>
        <a:defRPr sz="2400">
          <a:solidFill>
            <a:schemeClr val="bg1"/>
          </a:solidFill>
          <a:latin typeface="Arial" charset="0"/>
        </a:defRPr>
      </a:lvl5pPr>
      <a:lvl6pPr marL="1711325" indent="-120650" algn="l" rtl="0" fontAlgn="base">
        <a:spcBef>
          <a:spcPct val="0"/>
        </a:spcBef>
        <a:spcAft>
          <a:spcPct val="0"/>
        </a:spcAft>
        <a:buClr>
          <a:schemeClr val="bg2"/>
        </a:buClr>
        <a:defRPr sz="2400">
          <a:solidFill>
            <a:schemeClr val="bg1"/>
          </a:solidFill>
          <a:latin typeface="Arial" charset="0"/>
        </a:defRPr>
      </a:lvl6pPr>
      <a:lvl7pPr marL="2168525" indent="-120650" algn="l" rtl="0" fontAlgn="base">
        <a:spcBef>
          <a:spcPct val="0"/>
        </a:spcBef>
        <a:spcAft>
          <a:spcPct val="0"/>
        </a:spcAft>
        <a:buClr>
          <a:schemeClr val="bg2"/>
        </a:buClr>
        <a:defRPr sz="2400">
          <a:solidFill>
            <a:schemeClr val="bg1"/>
          </a:solidFill>
          <a:latin typeface="Arial" charset="0"/>
        </a:defRPr>
      </a:lvl7pPr>
      <a:lvl8pPr marL="2625725" indent="-120650" algn="l" rtl="0" fontAlgn="base">
        <a:spcBef>
          <a:spcPct val="0"/>
        </a:spcBef>
        <a:spcAft>
          <a:spcPct val="0"/>
        </a:spcAft>
        <a:buClr>
          <a:schemeClr val="bg2"/>
        </a:buClr>
        <a:defRPr sz="2400">
          <a:solidFill>
            <a:schemeClr val="bg1"/>
          </a:solidFill>
          <a:latin typeface="Arial" charset="0"/>
        </a:defRPr>
      </a:lvl8pPr>
      <a:lvl9pPr marL="3082925" indent="-120650" algn="l" rtl="0" fontAlgn="base">
        <a:spcBef>
          <a:spcPct val="0"/>
        </a:spcBef>
        <a:spcAft>
          <a:spcPct val="0"/>
        </a:spcAft>
        <a:buClr>
          <a:schemeClr val="bg2"/>
        </a:buClr>
        <a:defRPr sz="2400">
          <a:solidFill>
            <a:schemeClr val="bg1"/>
          </a:solidFill>
          <a:latin typeface="Arial" charset="0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- Θέση τίτλου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του τίτλου</a:t>
            </a:r>
          </a:p>
        </p:txBody>
      </p:sp>
      <p:sp>
        <p:nvSpPr>
          <p:cNvPr id="6147" name="2 - Θέση κειμένου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6B206CC-EBEC-4F9C-BB52-269ED51EA0D7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7B5595C-C4D3-4C8C-9E97-04FD12D697A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57" r:id="rId1"/>
    <p:sldLayoutId id="2147485058" r:id="rId2"/>
    <p:sldLayoutId id="2147485059" r:id="rId3"/>
    <p:sldLayoutId id="2147485060" r:id="rId4"/>
    <p:sldLayoutId id="2147485061" r:id="rId5"/>
    <p:sldLayoutId id="2147485062" r:id="rId6"/>
    <p:sldLayoutId id="2147485063" r:id="rId7"/>
    <p:sldLayoutId id="2147485064" r:id="rId8"/>
    <p:sldLayoutId id="2147485065" r:id="rId9"/>
    <p:sldLayoutId id="2147485066" r:id="rId10"/>
    <p:sldLayoutId id="21474850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- Θέση τίτλου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του τίτλου</a:t>
            </a:r>
          </a:p>
        </p:txBody>
      </p:sp>
      <p:sp>
        <p:nvSpPr>
          <p:cNvPr id="7171" name="2 - Θέση κειμένου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C00C044-71FA-4504-8BE1-A8483533EF5D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16E3916-4179-49DB-93C8-7CB1B375FD76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68" r:id="rId1"/>
    <p:sldLayoutId id="2147485069" r:id="rId2"/>
    <p:sldLayoutId id="2147485070" r:id="rId3"/>
    <p:sldLayoutId id="2147485071" r:id="rId4"/>
    <p:sldLayoutId id="2147485072" r:id="rId5"/>
    <p:sldLayoutId id="2147485073" r:id="rId6"/>
    <p:sldLayoutId id="2147485074" r:id="rId7"/>
    <p:sldLayoutId id="2147485075" r:id="rId8"/>
    <p:sldLayoutId id="2147485076" r:id="rId9"/>
    <p:sldLayoutId id="2147485077" r:id="rId10"/>
    <p:sldLayoutId id="214748507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- Θέση τίτλου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του τίτλου</a:t>
            </a:r>
          </a:p>
        </p:txBody>
      </p:sp>
      <p:sp>
        <p:nvSpPr>
          <p:cNvPr id="8195" name="2 - Θέση κειμένου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8ED2E3E-C54A-4F9D-B80F-DEFE96128D0B}" type="datetimeFigureOut">
              <a:rPr lang="el-GR"/>
              <a:pPr>
                <a:defRPr/>
              </a:pPr>
              <a:t>1/4/2011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46753F5-1E4D-4613-8C63-FC2468CD582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79" r:id="rId1"/>
    <p:sldLayoutId id="2147485080" r:id="rId2"/>
    <p:sldLayoutId id="2147485081" r:id="rId3"/>
    <p:sldLayoutId id="2147485082" r:id="rId4"/>
    <p:sldLayoutId id="2147485083" r:id="rId5"/>
    <p:sldLayoutId id="2147485104" r:id="rId6"/>
    <p:sldLayoutId id="2147485084" r:id="rId7"/>
    <p:sldLayoutId id="2147485085" r:id="rId8"/>
    <p:sldLayoutId id="2147485086" r:id="rId9"/>
    <p:sldLayoutId id="2147485087" r:id="rId10"/>
    <p:sldLayoutId id="214748508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gradient.jpg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2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1C3FDCCD-C173-4E10-BEDA-F2F4A31CB901}" type="datetimeFigureOut">
              <a:rPr lang="en-US"/>
              <a:pPr>
                <a:defRPr/>
              </a:pPr>
              <a:t>4/1/2011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0AEBE51D-90BC-41C6-A5FC-D5EF4F73D0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9224" name="Picture 4" descr="MS Advertising logo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721600" y="6284913"/>
            <a:ext cx="1220788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250825" y="6165850"/>
            <a:ext cx="8713788" cy="0"/>
          </a:xfrm>
          <a:prstGeom prst="line">
            <a:avLst/>
          </a:prstGeom>
          <a:noFill/>
          <a:ln w="15875">
            <a:solidFill>
              <a:srgbClr val="777777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GB" dirty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9226" name="Picture 24" descr="mslogo_CG7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096250" y="285750"/>
            <a:ext cx="792163" cy="12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089" r:id="rId1"/>
    <p:sldLayoutId id="2147485090" r:id="rId2"/>
    <p:sldLayoutId id="2147485091" r:id="rId3"/>
    <p:sldLayoutId id="2147485092" r:id="rId4"/>
    <p:sldLayoutId id="2147485093" r:id="rId5"/>
    <p:sldLayoutId id="2147485105" r:id="rId6"/>
    <p:sldLayoutId id="2147485094" r:id="rId7"/>
    <p:sldLayoutId id="2147485095" r:id="rId8"/>
    <p:sldLayoutId id="2147485096" r:id="rId9"/>
    <p:sldLayoutId id="2147485097" r:id="rId10"/>
    <p:sldLayoutId id="2147485098" r:id="rId11"/>
    <p:sldLayoutId id="2147485099" r:id="rId12"/>
    <p:sldLayoutId id="2147485106" r:id="rId13"/>
    <p:sldLayoutId id="2147485107" r:id="rId14"/>
    <p:sldLayoutId id="2147485108" r:id="rId15"/>
    <p:sldLayoutId id="2147485109" r:id="rId16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attached_video.flv" TargetMode="External"/><Relationship Id="rId1" Type="http://schemas.openxmlformats.org/officeDocument/2006/relationships/slideLayout" Target="../slideLayouts/slideLayout4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randseye.com/" TargetMode="External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TextBox 7"/>
          <p:cNvSpPr txBox="1">
            <a:spLocks noChangeArrowheads="1"/>
          </p:cNvSpPr>
          <p:nvPr/>
        </p:nvSpPr>
        <p:spPr bwMode="auto">
          <a:xfrm>
            <a:off x="5721350" y="6400800"/>
            <a:ext cx="3476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>
                <a:solidFill>
                  <a:srgbClr val="FF3399"/>
                </a:solidFill>
              </a:rPr>
              <a:t>* Best Viewed as a Slideshow </a:t>
            </a:r>
            <a:endParaRPr lang="el-GR">
              <a:solidFill>
                <a:srgbClr val="FF3399"/>
              </a:solidFill>
            </a:endParaRPr>
          </a:p>
        </p:txBody>
      </p:sp>
      <p:pic>
        <p:nvPicPr>
          <p:cNvPr id="9" name="8 - Εικόνα" descr="Εικόνα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81001" y="0"/>
            <a:ext cx="10259569" cy="6858000"/>
          </a:xfrm>
          <a:prstGeom prst="rect">
            <a:avLst/>
          </a:prstGeom>
        </p:spPr>
      </p:pic>
      <p:sp>
        <p:nvSpPr>
          <p:cNvPr id="11" name="Rectangle 1"/>
          <p:cNvSpPr txBox="1">
            <a:spLocks noChangeArrowheads="1"/>
          </p:cNvSpPr>
          <p:nvPr/>
        </p:nvSpPr>
        <p:spPr bwMode="auto">
          <a:xfrm>
            <a:off x="152400" y="2069306"/>
            <a:ext cx="7448578" cy="212169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lIns="26772" tIns="26772" rIns="26772" bIns="26772" anchor="ctr"/>
          <a:lstStyle/>
          <a:p>
            <a:pPr defTabSz="642670">
              <a:defRPr/>
            </a:pPr>
            <a:r>
              <a:rPr lang="en-US" sz="5400" dirty="0" smtClean="0">
                <a:solidFill>
                  <a:srgbClr val="AFBEE2"/>
                </a:solidFill>
                <a:latin typeface="+mj-lt"/>
                <a:ea typeface="+mj-ea"/>
                <a:cs typeface="+mj-cs"/>
                <a:sym typeface="Vista Sans OT Medium" pitchFamily="-65" charset="0"/>
              </a:rPr>
              <a:t>Facebook Metrics</a:t>
            </a:r>
            <a:endParaRPr lang="en-US" sz="5400" dirty="0">
              <a:solidFill>
                <a:srgbClr val="AFBEE2"/>
              </a:solidFill>
              <a:latin typeface="+mj-lt"/>
              <a:ea typeface="+mj-ea"/>
              <a:cs typeface="+mj-cs"/>
              <a:sym typeface="Vista Sans OT Medium" pitchFamily="-65" charset="0"/>
            </a:endParaRPr>
          </a:p>
          <a:p>
            <a:pPr defTabSz="642670">
              <a:defRPr/>
            </a:pPr>
            <a:r>
              <a:rPr lang="en-US" sz="3500" kern="0" dirty="0" smtClean="0">
                <a:solidFill>
                  <a:srgbClr val="FFFFFF">
                    <a:alpha val="88000"/>
                  </a:srgbClr>
                </a:solidFill>
                <a:latin typeface="Tahoma" pitchFamily="-65" charset="0"/>
                <a:ea typeface="ヒラギノ角ゴ ProN W6"/>
                <a:cs typeface="Tahoma"/>
                <a:sym typeface="Vista Sans OT Medium" pitchFamily="-65" charset="0"/>
              </a:rPr>
              <a:t>How to measure Results </a:t>
            </a:r>
            <a:endParaRPr lang="en-US" sz="3500" kern="0" dirty="0">
              <a:solidFill>
                <a:srgbClr val="AFBEE3"/>
              </a:solidFill>
              <a:latin typeface="Tahoma" pitchFamily="-65" charset="0"/>
              <a:ea typeface="ヒラギノ角ゴ ProN W6"/>
              <a:cs typeface="Tahoma"/>
              <a:sym typeface="Vista Sans OT Medium" pitchFamily="-65" charset="0"/>
            </a:endParaRPr>
          </a:p>
        </p:txBody>
      </p:sp>
      <p:pic>
        <p:nvPicPr>
          <p:cNvPr id="12" name="11 - Εικόνα" descr="thinkdigital_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33" y="5715000"/>
            <a:ext cx="1839167" cy="1066800"/>
          </a:xfrm>
          <a:prstGeom prst="rect">
            <a:avLst/>
          </a:prstGeom>
        </p:spPr>
      </p:pic>
      <p:pic>
        <p:nvPicPr>
          <p:cNvPr id="20490" name="Picture 10" descr="http://www.stolaf.edu/services/hr/facebook_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2400" y="5410200"/>
            <a:ext cx="1219199" cy="1219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85800"/>
            <a:ext cx="9525000" cy="468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212236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3" y="609600"/>
            <a:ext cx="7953375" cy="528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000219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33400"/>
            <a:ext cx="8839200" cy="523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18951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3354214" y="2090887"/>
            <a:ext cx="3836417" cy="4629150"/>
            <a:chOff x="4826000" y="2540000"/>
            <a:chExt cx="5456238" cy="5486400"/>
          </a:xfrm>
        </p:grpSpPr>
        <p:pic>
          <p:nvPicPr>
            <p:cNvPr id="5" name="Picture 4"/>
            <p:cNvPicPr>
              <a:picLocks noChangeArrowheads="1"/>
            </p:cNvPicPr>
            <p:nvPr/>
          </p:nvPicPr>
          <p:blipFill>
            <a:blip r:embed="rId2" cstate="print">
              <a:lum bright="-4000"/>
            </a:blip>
            <a:srcRect/>
            <a:stretch>
              <a:fillRect/>
            </a:stretch>
          </p:blipFill>
          <p:spPr bwMode="auto">
            <a:xfrm>
              <a:off x="4826000" y="2540000"/>
              <a:ext cx="5456238" cy="54864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blurRad="63500" dist="50799" dir="5400000" algn="ctr" rotWithShape="0">
                <a:schemeClr val="bg2">
                  <a:alpha val="50000"/>
                </a:schemeClr>
              </a:outerShdw>
            </a:effectLst>
          </p:spPr>
        </p:pic>
        <p:sp>
          <p:nvSpPr>
            <p:cNvPr id="33810" name="Rectangle 16"/>
            <p:cNvSpPr>
              <a:spLocks noChangeArrowheads="1"/>
            </p:cNvSpPr>
            <p:nvPr/>
          </p:nvSpPr>
          <p:spPr bwMode="auto">
            <a:xfrm>
              <a:off x="9169400" y="4445000"/>
              <a:ext cx="990600" cy="3200400"/>
            </a:xfrm>
            <a:prstGeom prst="rect">
              <a:avLst/>
            </a:prstGeom>
            <a:solidFill>
              <a:srgbClr val="FFFFFF"/>
            </a:solidFill>
            <a:ln w="25400">
              <a:noFill/>
              <a:round/>
              <a:headEnd type="arrow" w="med" len="med"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</a:pPr>
              <a:endParaRPr lang="en-GB">
                <a:cs typeface="ヒラギノ角ゴ ProN W3"/>
              </a:endParaRPr>
            </a:p>
          </p:txBody>
        </p:sp>
      </p:grpSp>
      <p:sp>
        <p:nvSpPr>
          <p:cNvPr id="33795" name="Rectangle 13"/>
          <p:cNvSpPr>
            <a:spLocks/>
          </p:cNvSpPr>
          <p:nvPr/>
        </p:nvSpPr>
        <p:spPr bwMode="auto">
          <a:xfrm>
            <a:off x="7208490" y="4240708"/>
            <a:ext cx="1714500" cy="8358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90000"/>
              </a:lnSpc>
            </a:pPr>
            <a:r>
              <a:rPr lang="en-US" sz="1500" dirty="0" err="1">
                <a:latin typeface="Tahoma" pitchFamily="34" charset="0"/>
                <a:cs typeface="Tahoma" pitchFamily="34" charset="0"/>
                <a:sym typeface="Vista Sans OT Bold"/>
              </a:rPr>
              <a:t>Facebook</a:t>
            </a:r>
            <a:r>
              <a:rPr lang="en-US" sz="1500" dirty="0">
                <a:latin typeface="Tahoma" pitchFamily="34" charset="0"/>
                <a:cs typeface="Tahoma" pitchFamily="34" charset="0"/>
                <a:sym typeface="Vista Sans OT Bold"/>
              </a:rPr>
              <a:t> ASU’s will appear in a variety of ways always above the fold</a:t>
            </a:r>
          </a:p>
        </p:txBody>
      </p:sp>
      <p:sp>
        <p:nvSpPr>
          <p:cNvPr id="33796" name="Line 14"/>
          <p:cNvSpPr>
            <a:spLocks noChangeShapeType="1"/>
          </p:cNvSpPr>
          <p:nvPr/>
        </p:nvSpPr>
        <p:spPr bwMode="auto">
          <a:xfrm rot="10800000">
            <a:off x="7032129" y="3312468"/>
            <a:ext cx="589359" cy="6429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stealth" w="med" len="med"/>
            <a:tailEnd/>
          </a:ln>
        </p:spPr>
        <p:txBody>
          <a:bodyPr lIns="83080" tIns="41540" rIns="83080" bIns="41540"/>
          <a:lstStyle/>
          <a:p>
            <a:endParaRPr lang="el-GR"/>
          </a:p>
        </p:txBody>
      </p:sp>
      <p:sp>
        <p:nvSpPr>
          <p:cNvPr id="33797" name="Rectangle 13"/>
          <p:cNvSpPr>
            <a:spLocks/>
          </p:cNvSpPr>
          <p:nvPr/>
        </p:nvSpPr>
        <p:spPr bwMode="auto">
          <a:xfrm>
            <a:off x="173013" y="5884218"/>
            <a:ext cx="1500188" cy="514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90000"/>
              </a:lnSpc>
            </a:pPr>
            <a:r>
              <a:rPr lang="en-US" sz="1500" dirty="0">
                <a:latin typeface="Tahoma" pitchFamily="34" charset="0"/>
                <a:cs typeface="Tahoma" pitchFamily="34" charset="0"/>
                <a:sym typeface="Vista Sans OT Bold"/>
              </a:rPr>
              <a:t>PROFILE PAGE</a:t>
            </a:r>
          </a:p>
        </p:txBody>
      </p:sp>
      <p:sp>
        <p:nvSpPr>
          <p:cNvPr id="33798" name="Rectangle 13"/>
          <p:cNvSpPr>
            <a:spLocks/>
          </p:cNvSpPr>
          <p:nvPr/>
        </p:nvSpPr>
        <p:spPr bwMode="auto">
          <a:xfrm>
            <a:off x="4532933" y="1447949"/>
            <a:ext cx="2303859" cy="7072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90000"/>
              </a:lnSpc>
            </a:pPr>
            <a:r>
              <a:rPr lang="en-US" sz="1500" dirty="0">
                <a:latin typeface="Tahoma" pitchFamily="34" charset="0"/>
                <a:cs typeface="Tahoma" pitchFamily="34" charset="0"/>
                <a:sym typeface="Vista Sans OT Bold"/>
              </a:rPr>
              <a:t>ASU – Ad Space Units drive frequency and response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7239000" y="1447949"/>
            <a:ext cx="1825006" cy="190485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63500" cap="flat" cmpd="sng" algn="ctr">
            <a:solidFill>
              <a:srgbClr val="2A3449"/>
            </a:solidFill>
            <a:prstDash val="solid"/>
            <a:round/>
            <a:headEnd type="none" w="med" len="med"/>
            <a:tailEnd type="oval" w="med" len="med"/>
          </a:ln>
          <a:effectLst/>
        </p:spPr>
        <p:txBody>
          <a:bodyPr lIns="69228" tIns="34615" rIns="69228" bIns="34615"/>
          <a:lstStyle/>
          <a:p>
            <a:pPr defTabSz="691076">
              <a:buFont typeface="Arial" pitchFamily="-108" charset="0"/>
              <a:buChar char="•"/>
              <a:defRPr/>
            </a:pPr>
            <a:r>
              <a:rPr lang="en-US" sz="1500" dirty="0">
                <a:solidFill>
                  <a:srgbClr val="375999"/>
                </a:solidFill>
                <a:latin typeface="Tahoma" pitchFamily="-108" charset="-52"/>
                <a:ea typeface="ヒラギノ角ゴ Pro W3" pitchFamily="-108" charset="-128"/>
                <a:cs typeface="ヒラギノ角ゴ Pro W3" pitchFamily="-108" charset="-128"/>
                <a:sym typeface="Vista Sans OT Reg" pitchFamily="-108" charset="0"/>
              </a:rPr>
              <a:t> Above the fold</a:t>
            </a:r>
          </a:p>
          <a:p>
            <a:pPr defTabSz="691076">
              <a:buFont typeface="Arial" pitchFamily="-108" charset="0"/>
              <a:buChar char="•"/>
              <a:defRPr/>
            </a:pPr>
            <a:r>
              <a:rPr lang="en-US" sz="1500" dirty="0">
                <a:solidFill>
                  <a:srgbClr val="375999"/>
                </a:solidFill>
                <a:latin typeface="Tahoma" pitchFamily="-108" charset="-52"/>
                <a:ea typeface="ヒラギノ角ゴ Pro W3" pitchFamily="-108" charset="-128"/>
                <a:cs typeface="ヒラギノ角ゴ Pro W3" pitchFamily="-108" charset="-128"/>
                <a:sym typeface="Vista Sans OT Reg" pitchFamily="-108" charset="0"/>
              </a:rPr>
              <a:t> </a:t>
            </a:r>
            <a:r>
              <a:rPr lang="en-US" sz="1500" dirty="0" smtClean="0">
                <a:solidFill>
                  <a:srgbClr val="375999"/>
                </a:solidFill>
                <a:latin typeface="Tahoma" pitchFamily="-108" charset="-52"/>
                <a:ea typeface="ヒラギノ角ゴ Pro W3" pitchFamily="-108" charset="-128"/>
                <a:cs typeface="ヒラギノ角ゴ Pro W3" pitchFamily="-108" charset="-128"/>
                <a:sym typeface="Vista Sans OT Reg" pitchFamily="-108" charset="0"/>
              </a:rPr>
              <a:t>CPC</a:t>
            </a:r>
            <a:endParaRPr lang="en-US" sz="1500" dirty="0">
              <a:solidFill>
                <a:srgbClr val="375999"/>
              </a:solidFill>
              <a:latin typeface="Tahoma" pitchFamily="-108" charset="-52"/>
              <a:ea typeface="ヒラギノ角ゴ Pro W3" pitchFamily="-108" charset="-128"/>
              <a:cs typeface="ヒラギノ角ゴ Pro W3" pitchFamily="-108" charset="-128"/>
              <a:sym typeface="Vista Sans OT Reg" pitchFamily="-108" charset="0"/>
            </a:endParaRPr>
          </a:p>
          <a:p>
            <a:pPr defTabSz="691076">
              <a:buFont typeface="Arial" pitchFamily="-108" charset="0"/>
              <a:buChar char="•"/>
              <a:defRPr/>
            </a:pPr>
            <a:r>
              <a:rPr lang="en-US" sz="1500" dirty="0">
                <a:solidFill>
                  <a:srgbClr val="375999"/>
                </a:solidFill>
                <a:latin typeface="Tahoma" pitchFamily="-108" charset="-52"/>
                <a:ea typeface="ヒラギノ角ゴ Pro W3" pitchFamily="-108" charset="-128"/>
                <a:cs typeface="ヒラギノ角ゴ Pro W3" pitchFamily="-108" charset="-128"/>
                <a:sym typeface="Vista Sans OT Reg" pitchFamily="-108" charset="0"/>
              </a:rPr>
              <a:t> Drive responses</a:t>
            </a:r>
          </a:p>
          <a:p>
            <a:pPr marL="88952" indent="-88952" defTabSz="691076">
              <a:buFont typeface="Arial" pitchFamily="-108" charset="0"/>
              <a:buChar char="•"/>
              <a:defRPr/>
            </a:pPr>
            <a:r>
              <a:rPr lang="en-US" sz="1500" dirty="0" smtClean="0">
                <a:solidFill>
                  <a:srgbClr val="375999"/>
                </a:solidFill>
                <a:latin typeface="Tahoma" pitchFamily="-108" charset="-52"/>
                <a:ea typeface="ヒラギノ角ゴ Pro W3" pitchFamily="-108" charset="-128"/>
                <a:cs typeface="ヒラギノ角ゴ Pro W3" pitchFamily="-108" charset="-128"/>
                <a:sym typeface="Vista Sans OT Reg" pitchFamily="-108" charset="0"/>
              </a:rPr>
              <a:t>Photo</a:t>
            </a:r>
            <a:r>
              <a:rPr lang="en-US" sz="1500" dirty="0">
                <a:solidFill>
                  <a:srgbClr val="375999"/>
                </a:solidFill>
                <a:latin typeface="Tahoma" pitchFamily="-108" charset="-52"/>
                <a:ea typeface="ヒラギノ角ゴ Pro W3" pitchFamily="-108" charset="-128"/>
                <a:cs typeface="ヒラギノ角ゴ Pro W3" pitchFamily="-108" charset="-128"/>
                <a:sym typeface="Vista Sans OT Reg" pitchFamily="-108" charset="0"/>
              </a:rPr>
              <a:t>, Events, Searches</a:t>
            </a:r>
          </a:p>
        </p:txBody>
      </p:sp>
      <p:sp>
        <p:nvSpPr>
          <p:cNvPr id="33800" name="Rectangle 11"/>
          <p:cNvSpPr>
            <a:spLocks noChangeArrowheads="1"/>
          </p:cNvSpPr>
          <p:nvPr/>
        </p:nvSpPr>
        <p:spPr bwMode="auto">
          <a:xfrm>
            <a:off x="6382494" y="2636044"/>
            <a:ext cx="642938" cy="1028700"/>
          </a:xfrm>
          <a:prstGeom prst="rect">
            <a:avLst/>
          </a:prstGeom>
          <a:noFill/>
          <a:ln w="38100" cap="rnd">
            <a:solidFill>
              <a:srgbClr val="FF0000"/>
            </a:solidFill>
            <a:bevel/>
            <a:headEnd/>
            <a:tailEnd type="oval" w="med" len="med"/>
          </a:ln>
        </p:spPr>
        <p:txBody>
          <a:bodyPr lIns="69228" tIns="34615" rIns="69228" bIns="34615"/>
          <a:lstStyle/>
          <a:p>
            <a:pPr defTabSz="689980"/>
            <a:endParaRPr lang="en-GB" dirty="0">
              <a:ea typeface="ヒラギノ角ゴ Pro W3"/>
              <a:cs typeface="ヒラギノ角ゴ Pro W3"/>
            </a:endParaRP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95994" y="1366242"/>
            <a:ext cx="3857625" cy="4657279"/>
            <a:chOff x="177800" y="1473200"/>
            <a:chExt cx="5486400" cy="5519738"/>
          </a:xfrm>
        </p:grpSpPr>
        <p:pic>
          <p:nvPicPr>
            <p:cNvPr id="14" name="Picture 13"/>
            <p:cNvPicPr>
              <a:picLocks noChangeArrowheads="1"/>
            </p:cNvPicPr>
            <p:nvPr/>
          </p:nvPicPr>
          <p:blipFill>
            <a:blip r:embed="rId3" cstate="print">
              <a:lum bright="-4000"/>
            </a:blip>
            <a:srcRect/>
            <a:stretch>
              <a:fillRect/>
            </a:stretch>
          </p:blipFill>
          <p:spPr bwMode="auto">
            <a:xfrm>
              <a:off x="177800" y="1473200"/>
              <a:ext cx="5486400" cy="55197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blurRad="63500" dist="50799" dir="5400000" algn="ctr" rotWithShape="0">
                <a:schemeClr val="bg2">
                  <a:alpha val="50000"/>
                </a:schemeClr>
              </a:outerShdw>
            </a:effectLst>
          </p:spPr>
        </p:pic>
        <p:sp>
          <p:nvSpPr>
            <p:cNvPr id="15" name="Rectangle 14"/>
            <p:cNvSpPr/>
            <p:nvPr/>
          </p:nvSpPr>
          <p:spPr bwMode="auto">
            <a:xfrm>
              <a:off x="4581525" y="3835400"/>
              <a:ext cx="849313" cy="137160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oval" w="med" len="med"/>
            </a:ln>
            <a:effectLst/>
          </p:spPr>
          <p:txBody>
            <a:bodyPr/>
            <a:lstStyle/>
            <a:p>
              <a:pPr defTabSz="691076">
                <a:defRPr/>
              </a:pPr>
              <a:endParaRPr lang="en-US" dirty="0">
                <a:latin typeface="Vista Sans OT Reg" pitchFamily="-108" charset="0"/>
                <a:ea typeface="ヒラギノ角ゴ Pro W3" pitchFamily="-108" charset="-128"/>
                <a:cs typeface="ヒラギノ角ゴ Pro W3" pitchFamily="-108" charset="-128"/>
                <a:sym typeface="Vista Sans OT Reg" pitchFamily="-108" charset="0"/>
              </a:endParaRPr>
            </a:p>
          </p:txBody>
        </p:sp>
      </p:grpSp>
      <p:sp>
        <p:nvSpPr>
          <p:cNvPr id="33802" name="Rectangle 15"/>
          <p:cNvSpPr>
            <a:spLocks noChangeArrowheads="1"/>
          </p:cNvSpPr>
          <p:nvPr/>
        </p:nvSpPr>
        <p:spPr bwMode="auto">
          <a:xfrm>
            <a:off x="3163342" y="2219474"/>
            <a:ext cx="696516" cy="1221581"/>
          </a:xfrm>
          <a:prstGeom prst="rect">
            <a:avLst/>
          </a:prstGeom>
          <a:noFill/>
          <a:ln w="38100" cap="rnd">
            <a:solidFill>
              <a:srgbClr val="FF0000"/>
            </a:solidFill>
            <a:bevel/>
            <a:headEnd/>
            <a:tailEnd type="oval" w="med" len="med"/>
          </a:ln>
        </p:spPr>
        <p:txBody>
          <a:bodyPr lIns="69228" tIns="34615" rIns="69228" bIns="34615"/>
          <a:lstStyle/>
          <a:p>
            <a:pPr defTabSz="689980"/>
            <a:endParaRPr lang="en-GB" dirty="0">
              <a:ea typeface="ヒラギノ角ゴ Pro W3"/>
              <a:cs typeface="ヒラギノ角ゴ Pro W3"/>
            </a:endParaRPr>
          </a:p>
        </p:txBody>
      </p:sp>
      <p:sp>
        <p:nvSpPr>
          <p:cNvPr id="33803" name="Line 14"/>
          <p:cNvSpPr>
            <a:spLocks noChangeShapeType="1"/>
          </p:cNvSpPr>
          <p:nvPr/>
        </p:nvSpPr>
        <p:spPr bwMode="auto">
          <a:xfrm rot="10800000" flipV="1">
            <a:off x="3865439" y="1769418"/>
            <a:ext cx="750094" cy="5143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stealth" w="med" len="med"/>
            <a:tailEnd/>
          </a:ln>
        </p:spPr>
        <p:txBody>
          <a:bodyPr lIns="83080" tIns="41540" rIns="83080" bIns="41540"/>
          <a:lstStyle/>
          <a:p>
            <a:endParaRPr lang="el-GR"/>
          </a:p>
        </p:txBody>
      </p:sp>
      <p:sp>
        <p:nvSpPr>
          <p:cNvPr id="33804" name="Rectangle 13"/>
          <p:cNvSpPr>
            <a:spLocks/>
          </p:cNvSpPr>
          <p:nvPr/>
        </p:nvSpPr>
        <p:spPr bwMode="auto">
          <a:xfrm>
            <a:off x="3422302" y="6549926"/>
            <a:ext cx="1500188" cy="514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90000"/>
              </a:lnSpc>
            </a:pPr>
            <a:r>
              <a:rPr lang="en-US" sz="1500" dirty="0">
                <a:latin typeface="Tahoma" pitchFamily="34" charset="0"/>
                <a:cs typeface="Tahoma" pitchFamily="34" charset="0"/>
                <a:sym typeface="Vista Sans OT Bold"/>
              </a:rPr>
              <a:t>SEARCH PAGE</a:t>
            </a:r>
          </a:p>
        </p:txBody>
      </p:sp>
      <p:sp>
        <p:nvSpPr>
          <p:cNvPr id="19" name="18 - Τίτλος"/>
          <p:cNvSpPr>
            <a:spLocks noGrp="1"/>
          </p:cNvSpPr>
          <p:nvPr>
            <p:ph type="title"/>
          </p:nvPr>
        </p:nvSpPr>
        <p:spPr>
          <a:xfrm>
            <a:off x="228600" y="334038"/>
            <a:ext cx="8686800" cy="53091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b" anchorCtr="0" compatLnSpc="1">
            <a:prstTxWarp prst="textNoShape">
              <a:avLst/>
            </a:prstTxWarp>
            <a:spAutoFit/>
          </a:bodyPr>
          <a:lstStyle/>
          <a:p>
            <a:r>
              <a:rPr lang="en-US" sz="3000" b="1" dirty="0" smtClean="0">
                <a:cs typeface="Tahoma" pitchFamily="34" charset="0"/>
                <a:sym typeface="Vista Sans OT Medium"/>
              </a:rPr>
              <a:t>Run of Facebook</a:t>
            </a:r>
            <a:endParaRPr lang="el-GR" sz="3000" b="1" dirty="0" smtClean="0"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457200"/>
            <a:ext cx="8934450" cy="552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00219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Pages</a:t>
            </a:r>
            <a:endParaRPr lang="el-G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6" r="15971"/>
          <a:stretch/>
        </p:blipFill>
        <p:spPr bwMode="auto">
          <a:xfrm>
            <a:off x="152400" y="990600"/>
            <a:ext cx="939165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6" r="15417"/>
          <a:stretch/>
        </p:blipFill>
        <p:spPr bwMode="auto">
          <a:xfrm>
            <a:off x="2000250" y="3162300"/>
            <a:ext cx="965835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21977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9088" y="269875"/>
            <a:ext cx="8226425" cy="542925"/>
          </a:xfrm>
        </p:spPr>
        <p:txBody>
          <a:bodyPr/>
          <a:lstStyle/>
          <a:p>
            <a:r>
              <a:rPr lang="en-US" dirty="0" err="1" smtClean="0"/>
              <a:t>Thinkdigital</a:t>
            </a:r>
            <a:r>
              <a:rPr lang="en-US" dirty="0" smtClean="0"/>
              <a:t> page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45" t="17111" r="15695"/>
          <a:stretch/>
        </p:blipFill>
        <p:spPr bwMode="auto">
          <a:xfrm>
            <a:off x="1123950" y="971550"/>
            <a:ext cx="7867650" cy="710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59934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9088" y="269875"/>
            <a:ext cx="8226425" cy="542925"/>
          </a:xfrm>
        </p:spPr>
        <p:txBody>
          <a:bodyPr/>
          <a:lstStyle/>
          <a:p>
            <a:r>
              <a:rPr lang="en-US" dirty="0" err="1" smtClean="0"/>
              <a:t>Lacta</a:t>
            </a:r>
            <a:r>
              <a:rPr lang="en-US" dirty="0" smtClean="0"/>
              <a:t> example - results</a:t>
            </a:r>
          </a:p>
        </p:txBody>
      </p:sp>
      <p:pic>
        <p:nvPicPr>
          <p:cNvPr id="4099" name="Picture 4" descr="Screen shot 2010-11-23 at 4.14.2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388" y="1335088"/>
            <a:ext cx="63373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49931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19088" y="269875"/>
            <a:ext cx="8226425" cy="542925"/>
          </a:xfrm>
        </p:spPr>
        <p:txBody>
          <a:bodyPr/>
          <a:lstStyle/>
          <a:p>
            <a:r>
              <a:rPr lang="en-US" dirty="0" smtClean="0"/>
              <a:t>Interaction Correlated to activity</a:t>
            </a:r>
          </a:p>
        </p:txBody>
      </p:sp>
      <p:pic>
        <p:nvPicPr>
          <p:cNvPr id="5123" name="Picture 4" descr="Screen shot 2010-11-23 at 4.15.1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263" y="1322388"/>
            <a:ext cx="6311900" cy="44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73534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tips</a:t>
            </a:r>
            <a:endParaRPr lang="el-GR" dirty="0"/>
          </a:p>
        </p:txBody>
      </p:sp>
      <p:sp>
        <p:nvSpPr>
          <p:cNvPr id="2" name="TextBox 1"/>
          <p:cNvSpPr txBox="1"/>
          <p:nvPr/>
        </p:nvSpPr>
        <p:spPr>
          <a:xfrm>
            <a:off x="152400" y="1143000"/>
            <a:ext cx="9060494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Set your measurable goals </a:t>
            </a:r>
          </a:p>
          <a:p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Establish a benchmark</a:t>
            </a:r>
          </a:p>
          <a:p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Establish a budget to meet your goals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Set a timeline against which you will plan activities</a:t>
            </a:r>
          </a:p>
          <a:p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Evaluate each action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</a:rPr>
              <a:t>vs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 similar actions (Media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</a:rPr>
              <a:t>vs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 Media)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Correlate between you various actions (Media/WOM/Apps)</a:t>
            </a:r>
          </a:p>
          <a:p>
            <a:pPr marL="342900" indent="-342900">
              <a:buFont typeface="Arial" pitchFamily="34" charset="0"/>
              <a:buChar char="•"/>
            </a:pPr>
            <a:endParaRPr lang="el-GR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800" y="5715000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3399"/>
                </a:solidFill>
              </a:rPr>
              <a:t>Engage with your Audience!</a:t>
            </a:r>
            <a:endParaRPr lang="el-GR" sz="3200" dirty="0">
              <a:solidFill>
                <a:srgbClr val="FF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8218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73504"/>
            <a:ext cx="8686800" cy="969496"/>
          </a:xfrm>
        </p:spPr>
        <p:txBody>
          <a:bodyPr/>
          <a:lstStyle/>
          <a:p>
            <a:r>
              <a:rPr lang="en-US" dirty="0" smtClean="0"/>
              <a:t>The Man-U case study – a Results oriented company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9" b="17620"/>
          <a:stretch/>
        </p:blipFill>
        <p:spPr bwMode="auto">
          <a:xfrm>
            <a:off x="228600" y="1371600"/>
            <a:ext cx="8705963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95947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things to consider</a:t>
            </a:r>
            <a:endParaRPr lang="el-GR" dirty="0"/>
          </a:p>
        </p:txBody>
      </p:sp>
      <p:sp>
        <p:nvSpPr>
          <p:cNvPr id="2" name="TextBox 1"/>
          <p:cNvSpPr txBox="1"/>
          <p:nvPr/>
        </p:nvSpPr>
        <p:spPr>
          <a:xfrm>
            <a:off x="152400" y="1425476"/>
            <a:ext cx="643958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Reputation Management tools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Check this video out as food for thought</a:t>
            </a:r>
          </a:p>
          <a:p>
            <a:pPr marL="342900" indent="-342900">
              <a:buFont typeface="Arial" pitchFamily="34" charset="0"/>
              <a:buChar char="•"/>
            </a:pPr>
            <a:endParaRPr lang="el-GR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3352800"/>
            <a:ext cx="525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www.brandseye.com</a:t>
            </a:r>
            <a:endParaRPr lang="en-US" dirty="0" smtClean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4175274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27038" y="1143000"/>
            <a:ext cx="7040562" cy="1963738"/>
          </a:xfrm>
        </p:spPr>
        <p:txBody>
          <a:bodyPr anchor="t">
            <a:normAutofit/>
          </a:bodyPr>
          <a:lstStyle/>
          <a:p>
            <a:pPr algn="l" eaLnBrk="1" hangingPunct="1">
              <a:defRPr/>
            </a:pPr>
            <a:r>
              <a:rPr lang="en-GB" sz="2400" b="1" dirty="0" smtClean="0">
                <a:solidFill>
                  <a:srgbClr val="FF3399"/>
                </a:solidFill>
              </a:rPr>
              <a:t>Thank you </a:t>
            </a:r>
            <a:r>
              <a:rPr lang="en-GB" sz="2400" b="1" dirty="0" smtClean="0">
                <a:solidFill>
                  <a:srgbClr val="FF3399"/>
                </a:solidFill>
                <a:sym typeface="Wingdings" pitchFamily="2" charset="2"/>
              </a:rPr>
              <a:t></a:t>
            </a:r>
            <a:r>
              <a:rPr lang="en-GB" sz="2400" b="1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GB" sz="2400" b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GB" sz="2400" b="1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GB" sz="2400" b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GB" sz="2000" b="1" dirty="0" smtClean="0">
                <a:solidFill>
                  <a:schemeClr val="bg1">
                    <a:lumMod val="50000"/>
                  </a:schemeClr>
                </a:solidFill>
              </a:rPr>
              <a:t>Alex Karageorgis</a:t>
            </a:r>
            <a:br>
              <a:rPr lang="en-GB" sz="2000" b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GB" sz="2000" b="1" dirty="0" smtClean="0">
                <a:solidFill>
                  <a:schemeClr val="bg1">
                    <a:lumMod val="50000"/>
                  </a:schemeClr>
                </a:solidFill>
              </a:rPr>
              <a:t>Sales Director</a:t>
            </a:r>
            <a:br>
              <a:rPr lang="en-GB" sz="2000" b="1" dirty="0" smtClean="0">
                <a:solidFill>
                  <a:schemeClr val="bg1">
                    <a:lumMod val="50000"/>
                  </a:schemeClr>
                </a:solidFill>
              </a:rPr>
            </a:br>
            <a:endParaRPr lang="en-GB" sz="2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4515" name="Picture 5" descr="photoapproach"/>
          <p:cNvPicPr>
            <a:picLocks noChangeAspect="1" noChangeArrowheads="1"/>
          </p:cNvPicPr>
          <p:nvPr/>
        </p:nvPicPr>
        <p:blipFill>
          <a:blip r:embed="rId3" cstate="print"/>
          <a:srcRect t="31097" b="38916"/>
          <a:stretch>
            <a:fillRect/>
          </a:stretch>
        </p:blipFill>
        <p:spPr bwMode="auto">
          <a:xfrm>
            <a:off x="685800" y="4084638"/>
            <a:ext cx="7924800" cy="17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6" descr="mai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936750"/>
            <a:ext cx="2514600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366742" y="4038600"/>
            <a:ext cx="3607594" cy="2311004"/>
            <a:chOff x="0" y="0"/>
            <a:chExt cx="3231" cy="1725"/>
          </a:xfrm>
        </p:grpSpPr>
        <p:sp>
          <p:nvSpPr>
            <p:cNvPr id="179322" name="Line 8"/>
            <p:cNvSpPr>
              <a:spLocks noChangeShapeType="1"/>
            </p:cNvSpPr>
            <p:nvPr/>
          </p:nvSpPr>
          <p:spPr bwMode="auto">
            <a:xfrm>
              <a:off x="0" y="182"/>
              <a:ext cx="823" cy="339"/>
            </a:xfrm>
            <a:prstGeom prst="line">
              <a:avLst/>
            </a:prstGeom>
            <a:noFill/>
            <a:ln w="215900">
              <a:solidFill>
                <a:srgbClr val="3B5998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sp>
          <p:nvSpPr>
            <p:cNvPr id="179323" name="Line 9"/>
            <p:cNvSpPr>
              <a:spLocks noChangeShapeType="1"/>
            </p:cNvSpPr>
            <p:nvPr/>
          </p:nvSpPr>
          <p:spPr bwMode="auto">
            <a:xfrm flipH="1">
              <a:off x="791" y="644"/>
              <a:ext cx="0" cy="375"/>
            </a:xfrm>
            <a:prstGeom prst="line">
              <a:avLst/>
            </a:prstGeom>
            <a:noFill/>
            <a:ln w="215900">
              <a:solidFill>
                <a:srgbClr val="3B5998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sp>
          <p:nvSpPr>
            <p:cNvPr id="179324" name="Line 10"/>
            <p:cNvSpPr>
              <a:spLocks noChangeShapeType="1"/>
            </p:cNvSpPr>
            <p:nvPr/>
          </p:nvSpPr>
          <p:spPr bwMode="auto">
            <a:xfrm>
              <a:off x="1522" y="789"/>
              <a:ext cx="1709" cy="702"/>
            </a:xfrm>
            <a:prstGeom prst="line">
              <a:avLst/>
            </a:prstGeom>
            <a:noFill/>
            <a:ln w="215900">
              <a:solidFill>
                <a:srgbClr val="95A6C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sp>
          <p:nvSpPr>
            <p:cNvPr id="179325" name="Line 11"/>
            <p:cNvSpPr>
              <a:spLocks noChangeShapeType="1"/>
            </p:cNvSpPr>
            <p:nvPr/>
          </p:nvSpPr>
          <p:spPr bwMode="auto">
            <a:xfrm rot="10800000" flipH="1">
              <a:off x="2648" y="952"/>
              <a:ext cx="560" cy="250"/>
            </a:xfrm>
            <a:prstGeom prst="line">
              <a:avLst/>
            </a:prstGeom>
            <a:noFill/>
            <a:ln w="215900">
              <a:solidFill>
                <a:srgbClr val="95A6C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sp>
          <p:nvSpPr>
            <p:cNvPr id="179326" name="Line 12"/>
            <p:cNvSpPr>
              <a:spLocks noChangeShapeType="1"/>
            </p:cNvSpPr>
            <p:nvPr/>
          </p:nvSpPr>
          <p:spPr bwMode="auto">
            <a:xfrm>
              <a:off x="806" y="494"/>
              <a:ext cx="824" cy="340"/>
            </a:xfrm>
            <a:prstGeom prst="line">
              <a:avLst/>
            </a:prstGeom>
            <a:noFill/>
            <a:ln w="215900">
              <a:solidFill>
                <a:srgbClr val="3B5998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sp>
          <p:nvSpPr>
            <p:cNvPr id="179327" name="Line 13"/>
            <p:cNvSpPr>
              <a:spLocks noChangeShapeType="1"/>
            </p:cNvSpPr>
            <p:nvPr/>
          </p:nvSpPr>
          <p:spPr bwMode="auto">
            <a:xfrm>
              <a:off x="813" y="1135"/>
              <a:ext cx="1390" cy="590"/>
            </a:xfrm>
            <a:prstGeom prst="line">
              <a:avLst/>
            </a:prstGeom>
            <a:noFill/>
            <a:ln w="215900">
              <a:solidFill>
                <a:srgbClr val="95A6C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grpSp>
          <p:nvGrpSpPr>
            <p:cNvPr id="3" name="Group 299"/>
            <p:cNvGrpSpPr>
              <a:grpSpLocks/>
            </p:cNvGrpSpPr>
            <p:nvPr/>
          </p:nvGrpSpPr>
          <p:grpSpPr bwMode="auto">
            <a:xfrm>
              <a:off x="615" y="972"/>
              <a:ext cx="358" cy="346"/>
              <a:chOff x="0" y="0"/>
              <a:chExt cx="357" cy="345"/>
            </a:xfrm>
          </p:grpSpPr>
          <p:sp>
            <p:nvSpPr>
              <p:cNvPr id="179371" name="AutoShape 15"/>
              <p:cNvSpPr>
                <a:spLocks/>
              </p:cNvSpPr>
              <p:nvPr/>
            </p:nvSpPr>
            <p:spPr bwMode="auto">
              <a:xfrm>
                <a:off x="0" y="0"/>
                <a:ext cx="357" cy="345"/>
              </a:xfrm>
              <a:prstGeom prst="roundRect">
                <a:avLst>
                  <a:gd name="adj" fmla="val 13884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pic>
            <p:nvPicPr>
              <p:cNvPr id="179372" name="Picture 1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6" y="58"/>
                <a:ext cx="240" cy="2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sp>
          <p:nvSpPr>
            <p:cNvPr id="179329" name="Line 17"/>
            <p:cNvSpPr>
              <a:spLocks noChangeShapeType="1"/>
            </p:cNvSpPr>
            <p:nvPr/>
          </p:nvSpPr>
          <p:spPr bwMode="auto">
            <a:xfrm rot="10800000" flipH="1">
              <a:off x="910" y="216"/>
              <a:ext cx="561" cy="251"/>
            </a:xfrm>
            <a:prstGeom prst="line">
              <a:avLst/>
            </a:prstGeom>
            <a:noFill/>
            <a:ln w="215900">
              <a:solidFill>
                <a:srgbClr val="3B5998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615" y="333"/>
              <a:ext cx="352" cy="352"/>
              <a:chOff x="0" y="0"/>
              <a:chExt cx="351" cy="351"/>
            </a:xfrm>
          </p:grpSpPr>
          <p:sp>
            <p:nvSpPr>
              <p:cNvPr id="179369" name="AutoShape 19"/>
              <p:cNvSpPr>
                <a:spLocks/>
              </p:cNvSpPr>
              <p:nvPr/>
            </p:nvSpPr>
            <p:spPr bwMode="auto">
              <a:xfrm>
                <a:off x="0" y="0"/>
                <a:ext cx="351" cy="351"/>
              </a:xfrm>
              <a:prstGeom prst="roundRect">
                <a:avLst>
                  <a:gd name="adj" fmla="val 13653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sp>
            <p:nvSpPr>
              <p:cNvPr id="179370" name="AutoShape 20"/>
              <p:cNvSpPr>
                <a:spLocks/>
              </p:cNvSpPr>
              <p:nvPr/>
            </p:nvSpPr>
            <p:spPr bwMode="auto">
              <a:xfrm rot="-2108052">
                <a:off x="103" y="29"/>
                <a:ext cx="146" cy="297"/>
              </a:xfrm>
              <a:custGeom>
                <a:avLst/>
                <a:gdLst>
                  <a:gd name="T0" fmla="*/ 0 w 21600"/>
                  <a:gd name="T1" fmla="*/ 0 h 21600"/>
                  <a:gd name="T2" fmla="*/ 0 60000 65536"/>
                  <a:gd name="T3" fmla="*/ 0 w 21600"/>
                  <a:gd name="T4" fmla="*/ 0 h 21600"/>
                  <a:gd name="T5" fmla="*/ 21600 w 21600"/>
                  <a:gd name="T6" fmla="*/ 21600 h 21600"/>
                </a:gdLst>
                <a:ahLst/>
                <a:cxnLst>
                  <a:cxn ang="T2">
                    <a:pos x="T0" y="T1"/>
                  </a:cxn>
                </a:cxnLst>
                <a:rect l="T3" t="T4" r="T5" b="T6"/>
                <a:pathLst>
                  <a:path w="21600" h="21600">
                    <a:moveTo>
                      <a:pt x="10914" y="0"/>
                    </a:moveTo>
                    <a:lnTo>
                      <a:pt x="0" y="13654"/>
                    </a:lnTo>
                    <a:lnTo>
                      <a:pt x="7503" y="12759"/>
                    </a:lnTo>
                    <a:lnTo>
                      <a:pt x="7503" y="21600"/>
                    </a:lnTo>
                    <a:lnTo>
                      <a:pt x="13642" y="21600"/>
                    </a:lnTo>
                    <a:lnTo>
                      <a:pt x="13869" y="12759"/>
                    </a:lnTo>
                    <a:lnTo>
                      <a:pt x="21600" y="13542"/>
                    </a:lnTo>
                    <a:lnTo>
                      <a:pt x="10914" y="0"/>
                    </a:lnTo>
                    <a:close/>
                    <a:moveTo>
                      <a:pt x="10914" y="0"/>
                    </a:moveTo>
                  </a:path>
                </a:pathLst>
              </a:custGeom>
              <a:solidFill>
                <a:srgbClr val="000000"/>
              </a:solidFill>
              <a:ln w="254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</p:grpSp>
        <p:grpSp>
          <p:nvGrpSpPr>
            <p:cNvPr id="5" name="Group 21"/>
            <p:cNvGrpSpPr>
              <a:grpSpLocks/>
            </p:cNvGrpSpPr>
            <p:nvPr/>
          </p:nvGrpSpPr>
          <p:grpSpPr bwMode="auto">
            <a:xfrm>
              <a:off x="1471" y="656"/>
              <a:ext cx="357" cy="345"/>
              <a:chOff x="0" y="0"/>
              <a:chExt cx="357" cy="345"/>
            </a:xfrm>
          </p:grpSpPr>
          <p:sp>
            <p:nvSpPr>
              <p:cNvPr id="179367" name="AutoShape 22"/>
              <p:cNvSpPr>
                <a:spLocks/>
              </p:cNvSpPr>
              <p:nvPr/>
            </p:nvSpPr>
            <p:spPr bwMode="auto">
              <a:xfrm>
                <a:off x="0" y="0"/>
                <a:ext cx="357" cy="345"/>
              </a:xfrm>
              <a:prstGeom prst="roundRect">
                <a:avLst>
                  <a:gd name="adj" fmla="val 13884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pic>
            <p:nvPicPr>
              <p:cNvPr id="179368" name="Picture 2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6" y="58"/>
                <a:ext cx="240" cy="2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6" name="Group 24"/>
            <p:cNvGrpSpPr>
              <a:grpSpLocks/>
            </p:cNvGrpSpPr>
            <p:nvPr/>
          </p:nvGrpSpPr>
          <p:grpSpPr bwMode="auto">
            <a:xfrm>
              <a:off x="1447" y="1253"/>
              <a:ext cx="352" cy="352"/>
              <a:chOff x="0" y="0"/>
              <a:chExt cx="351" cy="351"/>
            </a:xfrm>
          </p:grpSpPr>
          <p:sp>
            <p:nvSpPr>
              <p:cNvPr id="179365" name="AutoShape 25"/>
              <p:cNvSpPr>
                <a:spLocks/>
              </p:cNvSpPr>
              <p:nvPr/>
            </p:nvSpPr>
            <p:spPr bwMode="auto">
              <a:xfrm>
                <a:off x="0" y="0"/>
                <a:ext cx="351" cy="351"/>
              </a:xfrm>
              <a:prstGeom prst="roundRect">
                <a:avLst>
                  <a:gd name="adj" fmla="val 13653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sp>
            <p:nvSpPr>
              <p:cNvPr id="179366" name="AutoShape 26"/>
              <p:cNvSpPr>
                <a:spLocks/>
              </p:cNvSpPr>
              <p:nvPr/>
            </p:nvSpPr>
            <p:spPr bwMode="auto">
              <a:xfrm rot="-2108052">
                <a:off x="103" y="29"/>
                <a:ext cx="146" cy="297"/>
              </a:xfrm>
              <a:custGeom>
                <a:avLst/>
                <a:gdLst>
                  <a:gd name="T0" fmla="*/ 0 w 21600"/>
                  <a:gd name="T1" fmla="*/ 0 h 21600"/>
                  <a:gd name="T2" fmla="*/ 0 60000 65536"/>
                  <a:gd name="T3" fmla="*/ 0 w 21600"/>
                  <a:gd name="T4" fmla="*/ 0 h 21600"/>
                  <a:gd name="T5" fmla="*/ 21600 w 21600"/>
                  <a:gd name="T6" fmla="*/ 21600 h 21600"/>
                </a:gdLst>
                <a:ahLst/>
                <a:cxnLst>
                  <a:cxn ang="T2">
                    <a:pos x="T0" y="T1"/>
                  </a:cxn>
                </a:cxnLst>
                <a:rect l="T3" t="T4" r="T5" b="T6"/>
                <a:pathLst>
                  <a:path w="21600" h="21600">
                    <a:moveTo>
                      <a:pt x="10914" y="0"/>
                    </a:moveTo>
                    <a:lnTo>
                      <a:pt x="0" y="13654"/>
                    </a:lnTo>
                    <a:lnTo>
                      <a:pt x="7503" y="12759"/>
                    </a:lnTo>
                    <a:lnTo>
                      <a:pt x="7503" y="21600"/>
                    </a:lnTo>
                    <a:lnTo>
                      <a:pt x="13642" y="21600"/>
                    </a:lnTo>
                    <a:lnTo>
                      <a:pt x="13869" y="12759"/>
                    </a:lnTo>
                    <a:lnTo>
                      <a:pt x="21600" y="13542"/>
                    </a:lnTo>
                    <a:lnTo>
                      <a:pt x="10914" y="0"/>
                    </a:lnTo>
                    <a:close/>
                    <a:moveTo>
                      <a:pt x="10914" y="0"/>
                    </a:moveTo>
                  </a:path>
                </a:pathLst>
              </a:custGeom>
              <a:solidFill>
                <a:srgbClr val="000000"/>
              </a:solidFill>
              <a:ln w="254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</p:grpSp>
        <p:sp>
          <p:nvSpPr>
            <p:cNvPr id="179333" name="AutoShape 27"/>
            <p:cNvSpPr>
              <a:spLocks/>
            </p:cNvSpPr>
            <p:nvPr/>
          </p:nvSpPr>
          <p:spPr bwMode="auto">
            <a:xfrm>
              <a:off x="1435" y="1241"/>
              <a:ext cx="375" cy="375"/>
            </a:xfrm>
            <a:prstGeom prst="roundRect">
              <a:avLst>
                <a:gd name="adj" fmla="val 17069"/>
              </a:avLst>
            </a:prstGeom>
            <a:solidFill>
              <a:srgbClr val="FFFFFF">
                <a:alpha val="72940"/>
              </a:srgbClr>
            </a:solidFill>
            <a:ln w="381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GB">
                <a:ea typeface="ＭＳ Ｐゴシック" charset="-128"/>
              </a:endParaRPr>
            </a:p>
          </p:txBody>
        </p:sp>
        <p:grpSp>
          <p:nvGrpSpPr>
            <p:cNvPr id="7" name="Group 28"/>
            <p:cNvGrpSpPr>
              <a:grpSpLocks/>
            </p:cNvGrpSpPr>
            <p:nvPr/>
          </p:nvGrpSpPr>
          <p:grpSpPr bwMode="auto">
            <a:xfrm>
              <a:off x="1441" y="0"/>
              <a:ext cx="352" cy="351"/>
              <a:chOff x="0" y="0"/>
              <a:chExt cx="351" cy="351"/>
            </a:xfrm>
          </p:grpSpPr>
          <p:sp>
            <p:nvSpPr>
              <p:cNvPr id="179363" name="AutoShape 29"/>
              <p:cNvSpPr>
                <a:spLocks/>
              </p:cNvSpPr>
              <p:nvPr/>
            </p:nvSpPr>
            <p:spPr bwMode="auto">
              <a:xfrm>
                <a:off x="0" y="0"/>
                <a:ext cx="351" cy="351"/>
              </a:xfrm>
              <a:prstGeom prst="roundRect">
                <a:avLst>
                  <a:gd name="adj" fmla="val 13653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pic>
            <p:nvPicPr>
              <p:cNvPr id="179364" name="Picture 30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1" y="35"/>
                <a:ext cx="334" cy="27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8" name="Group 31"/>
            <p:cNvGrpSpPr>
              <a:grpSpLocks/>
            </p:cNvGrpSpPr>
            <p:nvPr/>
          </p:nvGrpSpPr>
          <p:grpSpPr bwMode="auto">
            <a:xfrm>
              <a:off x="2365" y="1006"/>
              <a:ext cx="351" cy="351"/>
              <a:chOff x="0" y="0"/>
              <a:chExt cx="351" cy="351"/>
            </a:xfrm>
          </p:grpSpPr>
          <p:sp>
            <p:nvSpPr>
              <p:cNvPr id="179361" name="AutoShape 32"/>
              <p:cNvSpPr>
                <a:spLocks/>
              </p:cNvSpPr>
              <p:nvPr/>
            </p:nvSpPr>
            <p:spPr bwMode="auto">
              <a:xfrm>
                <a:off x="0" y="0"/>
                <a:ext cx="351" cy="351"/>
              </a:xfrm>
              <a:prstGeom prst="roundRect">
                <a:avLst>
                  <a:gd name="adj" fmla="val 13653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sp>
            <p:nvSpPr>
              <p:cNvPr id="179362" name="AutoShape 33"/>
              <p:cNvSpPr>
                <a:spLocks/>
              </p:cNvSpPr>
              <p:nvPr/>
            </p:nvSpPr>
            <p:spPr bwMode="auto">
              <a:xfrm rot="-2108052">
                <a:off x="103" y="29"/>
                <a:ext cx="146" cy="297"/>
              </a:xfrm>
              <a:custGeom>
                <a:avLst/>
                <a:gdLst>
                  <a:gd name="T0" fmla="*/ 0 w 21600"/>
                  <a:gd name="T1" fmla="*/ 0 h 21600"/>
                  <a:gd name="T2" fmla="*/ 0 60000 65536"/>
                  <a:gd name="T3" fmla="*/ 0 w 21600"/>
                  <a:gd name="T4" fmla="*/ 0 h 21600"/>
                  <a:gd name="T5" fmla="*/ 21600 w 21600"/>
                  <a:gd name="T6" fmla="*/ 21600 h 21600"/>
                </a:gdLst>
                <a:ahLst/>
                <a:cxnLst>
                  <a:cxn ang="T2">
                    <a:pos x="T0" y="T1"/>
                  </a:cxn>
                </a:cxnLst>
                <a:rect l="T3" t="T4" r="T5" b="T6"/>
                <a:pathLst>
                  <a:path w="21600" h="21600">
                    <a:moveTo>
                      <a:pt x="10914" y="0"/>
                    </a:moveTo>
                    <a:lnTo>
                      <a:pt x="0" y="13654"/>
                    </a:lnTo>
                    <a:lnTo>
                      <a:pt x="7503" y="12759"/>
                    </a:lnTo>
                    <a:lnTo>
                      <a:pt x="7503" y="21600"/>
                    </a:lnTo>
                    <a:lnTo>
                      <a:pt x="13642" y="21600"/>
                    </a:lnTo>
                    <a:lnTo>
                      <a:pt x="13869" y="12759"/>
                    </a:lnTo>
                    <a:lnTo>
                      <a:pt x="21600" y="13542"/>
                    </a:lnTo>
                    <a:lnTo>
                      <a:pt x="10914" y="0"/>
                    </a:lnTo>
                    <a:close/>
                    <a:moveTo>
                      <a:pt x="10914" y="0"/>
                    </a:moveTo>
                  </a:path>
                </a:pathLst>
              </a:custGeom>
              <a:solidFill>
                <a:srgbClr val="000000"/>
              </a:solidFill>
              <a:ln w="254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</p:grpSp>
        <p:sp>
          <p:nvSpPr>
            <p:cNvPr id="179336" name="AutoShape 34"/>
            <p:cNvSpPr>
              <a:spLocks/>
            </p:cNvSpPr>
            <p:nvPr/>
          </p:nvSpPr>
          <p:spPr bwMode="auto">
            <a:xfrm>
              <a:off x="2353" y="994"/>
              <a:ext cx="375" cy="375"/>
            </a:xfrm>
            <a:prstGeom prst="roundRect">
              <a:avLst>
                <a:gd name="adj" fmla="val 17069"/>
              </a:avLst>
            </a:prstGeom>
            <a:solidFill>
              <a:srgbClr val="FFFFFF">
                <a:alpha val="72940"/>
              </a:srgbClr>
            </a:solidFill>
            <a:ln w="381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GB">
                <a:ea typeface="ＭＳ Ｐゴシック" charset="-128"/>
              </a:endParaRPr>
            </a:p>
          </p:txBody>
        </p:sp>
        <p:grpSp>
          <p:nvGrpSpPr>
            <p:cNvPr id="9" name="Group 35"/>
            <p:cNvGrpSpPr>
              <a:grpSpLocks/>
            </p:cNvGrpSpPr>
            <p:nvPr/>
          </p:nvGrpSpPr>
          <p:grpSpPr bwMode="auto">
            <a:xfrm rot="-3690261">
              <a:off x="345" y="326"/>
              <a:ext cx="152" cy="80"/>
              <a:chOff x="0" y="0"/>
              <a:chExt cx="152" cy="80"/>
            </a:xfrm>
          </p:grpSpPr>
          <p:sp>
            <p:nvSpPr>
              <p:cNvPr id="179359" name="Line 36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360" name="Line 37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  <p:grpSp>
          <p:nvGrpSpPr>
            <p:cNvPr id="10" name="Group 38"/>
            <p:cNvGrpSpPr>
              <a:grpSpLocks/>
            </p:cNvGrpSpPr>
            <p:nvPr/>
          </p:nvGrpSpPr>
          <p:grpSpPr bwMode="auto">
            <a:xfrm rot="-3690261">
              <a:off x="1153" y="638"/>
              <a:ext cx="152" cy="80"/>
              <a:chOff x="0" y="0"/>
              <a:chExt cx="152" cy="80"/>
            </a:xfrm>
          </p:grpSpPr>
          <p:sp>
            <p:nvSpPr>
              <p:cNvPr id="179357" name="Line 39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358" name="Line 40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  <p:grpSp>
          <p:nvGrpSpPr>
            <p:cNvPr id="11" name="Group 41"/>
            <p:cNvGrpSpPr>
              <a:grpSpLocks/>
            </p:cNvGrpSpPr>
            <p:nvPr/>
          </p:nvGrpSpPr>
          <p:grpSpPr bwMode="auto">
            <a:xfrm rot="-3810261">
              <a:off x="2001" y="974"/>
              <a:ext cx="152" cy="80"/>
              <a:chOff x="0" y="0"/>
              <a:chExt cx="152" cy="80"/>
            </a:xfrm>
          </p:grpSpPr>
          <p:sp>
            <p:nvSpPr>
              <p:cNvPr id="179355" name="Line 42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356" name="Line 43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  <p:grpSp>
          <p:nvGrpSpPr>
            <p:cNvPr id="12" name="Group 44"/>
            <p:cNvGrpSpPr>
              <a:grpSpLocks/>
            </p:cNvGrpSpPr>
            <p:nvPr/>
          </p:nvGrpSpPr>
          <p:grpSpPr bwMode="auto">
            <a:xfrm rot="-3810261">
              <a:off x="2865" y="1326"/>
              <a:ext cx="152" cy="80"/>
              <a:chOff x="0" y="0"/>
              <a:chExt cx="152" cy="80"/>
            </a:xfrm>
          </p:grpSpPr>
          <p:sp>
            <p:nvSpPr>
              <p:cNvPr id="179353" name="Line 45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354" name="Line 46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  <p:grpSp>
          <p:nvGrpSpPr>
            <p:cNvPr id="13" name="Group 47"/>
            <p:cNvGrpSpPr>
              <a:grpSpLocks/>
            </p:cNvGrpSpPr>
            <p:nvPr/>
          </p:nvGrpSpPr>
          <p:grpSpPr bwMode="auto">
            <a:xfrm rot="-6698164">
              <a:off x="1153" y="286"/>
              <a:ext cx="152" cy="80"/>
              <a:chOff x="0" y="0"/>
              <a:chExt cx="152" cy="80"/>
            </a:xfrm>
          </p:grpSpPr>
          <p:sp>
            <p:nvSpPr>
              <p:cNvPr id="179351" name="Line 48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352" name="Line 49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  <p:grpSp>
          <p:nvGrpSpPr>
            <p:cNvPr id="14" name="Group 50"/>
            <p:cNvGrpSpPr>
              <a:grpSpLocks/>
            </p:cNvGrpSpPr>
            <p:nvPr/>
          </p:nvGrpSpPr>
          <p:grpSpPr bwMode="auto">
            <a:xfrm rot="-6461710">
              <a:off x="2897" y="1014"/>
              <a:ext cx="152" cy="80"/>
              <a:chOff x="0" y="0"/>
              <a:chExt cx="152" cy="80"/>
            </a:xfrm>
          </p:grpSpPr>
          <p:sp>
            <p:nvSpPr>
              <p:cNvPr id="179349" name="Line 51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350" name="Line 52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  <p:grpSp>
          <p:nvGrpSpPr>
            <p:cNvPr id="15" name="Group 56"/>
            <p:cNvGrpSpPr>
              <a:grpSpLocks/>
            </p:cNvGrpSpPr>
            <p:nvPr/>
          </p:nvGrpSpPr>
          <p:grpSpPr bwMode="auto">
            <a:xfrm>
              <a:off x="721" y="782"/>
              <a:ext cx="152" cy="80"/>
              <a:chOff x="0" y="0"/>
              <a:chExt cx="152" cy="80"/>
            </a:xfrm>
          </p:grpSpPr>
          <p:sp>
            <p:nvSpPr>
              <p:cNvPr id="179347" name="Line 57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348" name="Line 58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  <p:grpSp>
          <p:nvGrpSpPr>
            <p:cNvPr id="16" name="Group 59"/>
            <p:cNvGrpSpPr>
              <a:grpSpLocks/>
            </p:cNvGrpSpPr>
            <p:nvPr/>
          </p:nvGrpSpPr>
          <p:grpSpPr bwMode="auto">
            <a:xfrm rot="-3690261">
              <a:off x="1129" y="1270"/>
              <a:ext cx="152" cy="80"/>
              <a:chOff x="0" y="0"/>
              <a:chExt cx="152" cy="80"/>
            </a:xfrm>
          </p:grpSpPr>
          <p:sp>
            <p:nvSpPr>
              <p:cNvPr id="179345" name="Line 60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346" name="Line 61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</p:grpSp>
      <p:grpSp>
        <p:nvGrpSpPr>
          <p:cNvPr id="17" name="Group 62"/>
          <p:cNvGrpSpPr>
            <a:grpSpLocks/>
          </p:cNvGrpSpPr>
          <p:nvPr/>
        </p:nvGrpSpPr>
        <p:grpSpPr bwMode="auto">
          <a:xfrm>
            <a:off x="17860" y="4060031"/>
            <a:ext cx="3809405" cy="2433638"/>
            <a:chOff x="0" y="0"/>
            <a:chExt cx="3412" cy="1817"/>
          </a:xfrm>
        </p:grpSpPr>
        <p:sp>
          <p:nvSpPr>
            <p:cNvPr id="179275" name="Line 63"/>
            <p:cNvSpPr>
              <a:spLocks noChangeShapeType="1"/>
            </p:cNvSpPr>
            <p:nvPr/>
          </p:nvSpPr>
          <p:spPr bwMode="auto">
            <a:xfrm flipH="1">
              <a:off x="903" y="1448"/>
              <a:ext cx="924" cy="369"/>
            </a:xfrm>
            <a:prstGeom prst="line">
              <a:avLst/>
            </a:prstGeom>
            <a:noFill/>
            <a:ln w="215900">
              <a:solidFill>
                <a:srgbClr val="95A6C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sp>
          <p:nvSpPr>
            <p:cNvPr id="179276" name="Line 64"/>
            <p:cNvSpPr>
              <a:spLocks noChangeShapeType="1"/>
            </p:cNvSpPr>
            <p:nvPr/>
          </p:nvSpPr>
          <p:spPr bwMode="auto">
            <a:xfrm flipH="1">
              <a:off x="1729" y="1110"/>
              <a:ext cx="924" cy="369"/>
            </a:xfrm>
            <a:prstGeom prst="line">
              <a:avLst/>
            </a:prstGeom>
            <a:noFill/>
            <a:ln w="215900">
              <a:solidFill>
                <a:srgbClr val="95A6C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sp>
          <p:nvSpPr>
            <p:cNvPr id="179277" name="Line 65"/>
            <p:cNvSpPr>
              <a:spLocks noChangeShapeType="1"/>
            </p:cNvSpPr>
            <p:nvPr/>
          </p:nvSpPr>
          <p:spPr bwMode="auto">
            <a:xfrm flipH="1">
              <a:off x="1750" y="450"/>
              <a:ext cx="895" cy="374"/>
            </a:xfrm>
            <a:prstGeom prst="line">
              <a:avLst/>
            </a:prstGeom>
            <a:noFill/>
            <a:ln w="215900">
              <a:solidFill>
                <a:srgbClr val="3B5998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sp>
          <p:nvSpPr>
            <p:cNvPr id="179278" name="Line 66"/>
            <p:cNvSpPr>
              <a:spLocks noChangeShapeType="1"/>
            </p:cNvSpPr>
            <p:nvPr/>
          </p:nvSpPr>
          <p:spPr bwMode="auto">
            <a:xfrm flipH="1">
              <a:off x="0" y="817"/>
              <a:ext cx="1757" cy="702"/>
            </a:xfrm>
            <a:prstGeom prst="line">
              <a:avLst/>
            </a:prstGeom>
            <a:noFill/>
            <a:ln w="215900">
              <a:solidFill>
                <a:srgbClr val="95A6C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sp>
          <p:nvSpPr>
            <p:cNvPr id="179279" name="Line 67"/>
            <p:cNvSpPr>
              <a:spLocks noChangeShapeType="1"/>
            </p:cNvSpPr>
            <p:nvPr/>
          </p:nvSpPr>
          <p:spPr bwMode="auto">
            <a:xfrm flipH="1">
              <a:off x="2518" y="138"/>
              <a:ext cx="894" cy="374"/>
            </a:xfrm>
            <a:prstGeom prst="line">
              <a:avLst/>
            </a:prstGeom>
            <a:noFill/>
            <a:ln w="215900">
              <a:solidFill>
                <a:srgbClr val="3B5998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sp>
          <p:nvSpPr>
            <p:cNvPr id="179280" name="Line 68"/>
            <p:cNvSpPr>
              <a:spLocks noChangeShapeType="1"/>
            </p:cNvSpPr>
            <p:nvPr/>
          </p:nvSpPr>
          <p:spPr bwMode="auto">
            <a:xfrm rot="10800000">
              <a:off x="1934" y="172"/>
              <a:ext cx="552" cy="269"/>
            </a:xfrm>
            <a:prstGeom prst="line">
              <a:avLst/>
            </a:prstGeom>
            <a:noFill/>
            <a:ln w="215900">
              <a:solidFill>
                <a:srgbClr val="3B5998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grpSp>
          <p:nvGrpSpPr>
            <p:cNvPr id="18" name="Group 69"/>
            <p:cNvGrpSpPr>
              <a:grpSpLocks/>
            </p:cNvGrpSpPr>
            <p:nvPr/>
          </p:nvGrpSpPr>
          <p:grpSpPr bwMode="auto">
            <a:xfrm>
              <a:off x="2539" y="609"/>
              <a:ext cx="133" cy="375"/>
              <a:chOff x="0" y="0"/>
              <a:chExt cx="133" cy="375"/>
            </a:xfrm>
          </p:grpSpPr>
          <p:sp>
            <p:nvSpPr>
              <p:cNvPr id="179318" name="Line 70"/>
              <p:cNvSpPr>
                <a:spLocks noChangeShapeType="1"/>
              </p:cNvSpPr>
              <p:nvPr/>
            </p:nvSpPr>
            <p:spPr bwMode="auto">
              <a:xfrm flipH="1">
                <a:off x="62" y="0"/>
                <a:ext cx="0" cy="375"/>
              </a:xfrm>
              <a:prstGeom prst="line">
                <a:avLst/>
              </a:prstGeom>
              <a:noFill/>
              <a:ln w="215900">
                <a:solidFill>
                  <a:srgbClr val="3B5998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grpSp>
            <p:nvGrpSpPr>
              <p:cNvPr id="19" name="Group 71"/>
              <p:cNvGrpSpPr>
                <a:grpSpLocks/>
              </p:cNvGrpSpPr>
              <p:nvPr/>
            </p:nvGrpSpPr>
            <p:grpSpPr bwMode="auto">
              <a:xfrm>
                <a:off x="0" y="149"/>
                <a:ext cx="133" cy="77"/>
                <a:chOff x="0" y="0"/>
                <a:chExt cx="133" cy="77"/>
              </a:xfrm>
            </p:grpSpPr>
            <p:sp>
              <p:nvSpPr>
                <p:cNvPr id="179320" name="Line 72"/>
                <p:cNvSpPr>
                  <a:spLocks noChangeShapeType="1"/>
                </p:cNvSpPr>
                <p:nvPr/>
              </p:nvSpPr>
              <p:spPr bwMode="auto">
                <a:xfrm>
                  <a:off x="0" y="1"/>
                  <a:ext cx="75" cy="76"/>
                </a:xfrm>
                <a:prstGeom prst="line">
                  <a:avLst/>
                </a:prstGeom>
                <a:noFill/>
                <a:ln w="63500">
                  <a:solidFill>
                    <a:srgbClr val="DCE5EE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l-GR"/>
                </a:p>
              </p:txBody>
            </p:sp>
            <p:sp>
              <p:nvSpPr>
                <p:cNvPr id="179321" name="Line 73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60" y="0"/>
                  <a:ext cx="73" cy="73"/>
                </a:xfrm>
                <a:prstGeom prst="line">
                  <a:avLst/>
                </a:prstGeom>
                <a:noFill/>
                <a:ln w="63500">
                  <a:solidFill>
                    <a:srgbClr val="DCE5EE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l-GR"/>
                </a:p>
              </p:txBody>
            </p:sp>
          </p:grpSp>
        </p:grpSp>
        <p:grpSp>
          <p:nvGrpSpPr>
            <p:cNvPr id="20" name="Group 74"/>
            <p:cNvGrpSpPr>
              <a:grpSpLocks/>
            </p:cNvGrpSpPr>
            <p:nvPr/>
          </p:nvGrpSpPr>
          <p:grpSpPr bwMode="auto">
            <a:xfrm>
              <a:off x="2426" y="298"/>
              <a:ext cx="351" cy="352"/>
              <a:chOff x="0" y="0"/>
              <a:chExt cx="351" cy="351"/>
            </a:xfrm>
          </p:grpSpPr>
          <p:sp>
            <p:nvSpPr>
              <p:cNvPr id="179316" name="AutoShape 75"/>
              <p:cNvSpPr>
                <a:spLocks/>
              </p:cNvSpPr>
              <p:nvPr/>
            </p:nvSpPr>
            <p:spPr bwMode="auto">
              <a:xfrm>
                <a:off x="0" y="0"/>
                <a:ext cx="351" cy="351"/>
              </a:xfrm>
              <a:prstGeom prst="roundRect">
                <a:avLst>
                  <a:gd name="adj" fmla="val 13653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sp>
            <p:nvSpPr>
              <p:cNvPr id="179317" name="AutoShape 76"/>
              <p:cNvSpPr>
                <a:spLocks/>
              </p:cNvSpPr>
              <p:nvPr/>
            </p:nvSpPr>
            <p:spPr bwMode="auto">
              <a:xfrm rot="-2108052">
                <a:off x="103" y="29"/>
                <a:ext cx="146" cy="297"/>
              </a:xfrm>
              <a:custGeom>
                <a:avLst/>
                <a:gdLst>
                  <a:gd name="T0" fmla="*/ 0 w 21600"/>
                  <a:gd name="T1" fmla="*/ 0 h 21600"/>
                  <a:gd name="T2" fmla="*/ 0 60000 65536"/>
                  <a:gd name="T3" fmla="*/ 0 w 21600"/>
                  <a:gd name="T4" fmla="*/ 0 h 21600"/>
                  <a:gd name="T5" fmla="*/ 21600 w 21600"/>
                  <a:gd name="T6" fmla="*/ 21600 h 21600"/>
                </a:gdLst>
                <a:ahLst/>
                <a:cxnLst>
                  <a:cxn ang="T2">
                    <a:pos x="T0" y="T1"/>
                  </a:cxn>
                </a:cxnLst>
                <a:rect l="T3" t="T4" r="T5" b="T6"/>
                <a:pathLst>
                  <a:path w="21600" h="21600">
                    <a:moveTo>
                      <a:pt x="10914" y="0"/>
                    </a:moveTo>
                    <a:lnTo>
                      <a:pt x="0" y="13654"/>
                    </a:lnTo>
                    <a:lnTo>
                      <a:pt x="7503" y="12759"/>
                    </a:lnTo>
                    <a:lnTo>
                      <a:pt x="7503" y="21600"/>
                    </a:lnTo>
                    <a:lnTo>
                      <a:pt x="13642" y="21600"/>
                    </a:lnTo>
                    <a:lnTo>
                      <a:pt x="13869" y="12759"/>
                    </a:lnTo>
                    <a:lnTo>
                      <a:pt x="21600" y="13542"/>
                    </a:lnTo>
                    <a:lnTo>
                      <a:pt x="10914" y="0"/>
                    </a:lnTo>
                    <a:close/>
                    <a:moveTo>
                      <a:pt x="10914" y="0"/>
                    </a:moveTo>
                  </a:path>
                </a:pathLst>
              </a:custGeom>
              <a:solidFill>
                <a:srgbClr val="000000"/>
              </a:solidFill>
              <a:ln w="254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</p:grpSp>
        <p:grpSp>
          <p:nvGrpSpPr>
            <p:cNvPr id="21" name="Group 77"/>
            <p:cNvGrpSpPr>
              <a:grpSpLocks/>
            </p:cNvGrpSpPr>
            <p:nvPr/>
          </p:nvGrpSpPr>
          <p:grpSpPr bwMode="auto">
            <a:xfrm>
              <a:off x="1547" y="626"/>
              <a:ext cx="357" cy="346"/>
              <a:chOff x="0" y="0"/>
              <a:chExt cx="357" cy="345"/>
            </a:xfrm>
          </p:grpSpPr>
          <p:sp>
            <p:nvSpPr>
              <p:cNvPr id="179314" name="AutoShape 78"/>
              <p:cNvSpPr>
                <a:spLocks/>
              </p:cNvSpPr>
              <p:nvPr/>
            </p:nvSpPr>
            <p:spPr bwMode="auto">
              <a:xfrm>
                <a:off x="0" y="0"/>
                <a:ext cx="357" cy="345"/>
              </a:xfrm>
              <a:prstGeom prst="roundRect">
                <a:avLst>
                  <a:gd name="adj" fmla="val 13884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pic>
            <p:nvPicPr>
              <p:cNvPr id="179315" name="Picture 7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6" y="58"/>
                <a:ext cx="240" cy="2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22" name="Group 80"/>
            <p:cNvGrpSpPr>
              <a:grpSpLocks/>
            </p:cNvGrpSpPr>
            <p:nvPr/>
          </p:nvGrpSpPr>
          <p:grpSpPr bwMode="auto">
            <a:xfrm>
              <a:off x="2426" y="937"/>
              <a:ext cx="357" cy="345"/>
              <a:chOff x="0" y="0"/>
              <a:chExt cx="357" cy="345"/>
            </a:xfrm>
          </p:grpSpPr>
          <p:sp>
            <p:nvSpPr>
              <p:cNvPr id="179312" name="AutoShape 81"/>
              <p:cNvSpPr>
                <a:spLocks/>
              </p:cNvSpPr>
              <p:nvPr/>
            </p:nvSpPr>
            <p:spPr bwMode="auto">
              <a:xfrm>
                <a:off x="0" y="0"/>
                <a:ext cx="357" cy="345"/>
              </a:xfrm>
              <a:prstGeom prst="roundRect">
                <a:avLst>
                  <a:gd name="adj" fmla="val 13884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pic>
            <p:nvPicPr>
              <p:cNvPr id="179313" name="Picture 8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6" y="58"/>
                <a:ext cx="240" cy="2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23" name="Group 83"/>
            <p:cNvGrpSpPr>
              <a:grpSpLocks/>
            </p:cNvGrpSpPr>
            <p:nvPr/>
          </p:nvGrpSpPr>
          <p:grpSpPr bwMode="auto">
            <a:xfrm>
              <a:off x="1670" y="1218"/>
              <a:ext cx="351" cy="351"/>
              <a:chOff x="0" y="0"/>
              <a:chExt cx="351" cy="351"/>
            </a:xfrm>
          </p:grpSpPr>
          <p:sp>
            <p:nvSpPr>
              <p:cNvPr id="179310" name="AutoShape 84"/>
              <p:cNvSpPr>
                <a:spLocks/>
              </p:cNvSpPr>
              <p:nvPr/>
            </p:nvSpPr>
            <p:spPr bwMode="auto">
              <a:xfrm>
                <a:off x="0" y="0"/>
                <a:ext cx="351" cy="351"/>
              </a:xfrm>
              <a:prstGeom prst="roundRect">
                <a:avLst>
                  <a:gd name="adj" fmla="val 13653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sp>
            <p:nvSpPr>
              <p:cNvPr id="179311" name="AutoShape 85"/>
              <p:cNvSpPr>
                <a:spLocks/>
              </p:cNvSpPr>
              <p:nvPr/>
            </p:nvSpPr>
            <p:spPr bwMode="auto">
              <a:xfrm rot="-2108052">
                <a:off x="103" y="29"/>
                <a:ext cx="146" cy="297"/>
              </a:xfrm>
              <a:custGeom>
                <a:avLst/>
                <a:gdLst>
                  <a:gd name="T0" fmla="*/ 0 w 21600"/>
                  <a:gd name="T1" fmla="*/ 0 h 21600"/>
                  <a:gd name="T2" fmla="*/ 0 60000 65536"/>
                  <a:gd name="T3" fmla="*/ 0 w 21600"/>
                  <a:gd name="T4" fmla="*/ 0 h 21600"/>
                  <a:gd name="T5" fmla="*/ 21600 w 21600"/>
                  <a:gd name="T6" fmla="*/ 21600 h 21600"/>
                </a:gdLst>
                <a:ahLst/>
                <a:cxnLst>
                  <a:cxn ang="T2">
                    <a:pos x="T0" y="T1"/>
                  </a:cxn>
                </a:cxnLst>
                <a:rect l="T3" t="T4" r="T5" b="T6"/>
                <a:pathLst>
                  <a:path w="21600" h="21600">
                    <a:moveTo>
                      <a:pt x="10914" y="0"/>
                    </a:moveTo>
                    <a:lnTo>
                      <a:pt x="0" y="13654"/>
                    </a:lnTo>
                    <a:lnTo>
                      <a:pt x="7503" y="12759"/>
                    </a:lnTo>
                    <a:lnTo>
                      <a:pt x="7503" y="21600"/>
                    </a:lnTo>
                    <a:lnTo>
                      <a:pt x="13642" y="21600"/>
                    </a:lnTo>
                    <a:lnTo>
                      <a:pt x="13869" y="12759"/>
                    </a:lnTo>
                    <a:lnTo>
                      <a:pt x="21600" y="13542"/>
                    </a:lnTo>
                    <a:lnTo>
                      <a:pt x="10914" y="0"/>
                    </a:lnTo>
                    <a:close/>
                    <a:moveTo>
                      <a:pt x="10914" y="0"/>
                    </a:moveTo>
                  </a:path>
                </a:pathLst>
              </a:custGeom>
              <a:solidFill>
                <a:srgbClr val="000000"/>
              </a:solidFill>
              <a:ln w="254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</p:grpSp>
        <p:sp>
          <p:nvSpPr>
            <p:cNvPr id="179286" name="AutoShape 86"/>
            <p:cNvSpPr>
              <a:spLocks/>
            </p:cNvSpPr>
            <p:nvPr/>
          </p:nvSpPr>
          <p:spPr bwMode="auto">
            <a:xfrm>
              <a:off x="1658" y="1206"/>
              <a:ext cx="375" cy="375"/>
            </a:xfrm>
            <a:prstGeom prst="roundRect">
              <a:avLst>
                <a:gd name="adj" fmla="val 17069"/>
              </a:avLst>
            </a:prstGeom>
            <a:solidFill>
              <a:srgbClr val="FFFFFF">
                <a:alpha val="72940"/>
              </a:srgbClr>
            </a:solidFill>
            <a:ln w="381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GB">
                <a:ea typeface="ＭＳ Ｐゴシック" charset="-128"/>
              </a:endParaRPr>
            </a:p>
          </p:txBody>
        </p:sp>
        <p:grpSp>
          <p:nvGrpSpPr>
            <p:cNvPr id="24" name="Group 87"/>
            <p:cNvGrpSpPr>
              <a:grpSpLocks/>
            </p:cNvGrpSpPr>
            <p:nvPr/>
          </p:nvGrpSpPr>
          <p:grpSpPr bwMode="auto">
            <a:xfrm>
              <a:off x="1635" y="0"/>
              <a:ext cx="351" cy="351"/>
              <a:chOff x="0" y="0"/>
              <a:chExt cx="351" cy="351"/>
            </a:xfrm>
          </p:grpSpPr>
          <p:sp>
            <p:nvSpPr>
              <p:cNvPr id="179308" name="AutoShape 88"/>
              <p:cNvSpPr>
                <a:spLocks/>
              </p:cNvSpPr>
              <p:nvPr/>
            </p:nvSpPr>
            <p:spPr bwMode="auto">
              <a:xfrm>
                <a:off x="0" y="0"/>
                <a:ext cx="351" cy="351"/>
              </a:xfrm>
              <a:prstGeom prst="roundRect">
                <a:avLst>
                  <a:gd name="adj" fmla="val 13653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pic>
            <p:nvPicPr>
              <p:cNvPr id="179309" name="Picture 89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1" y="35"/>
                <a:ext cx="334" cy="27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sp>
          <p:nvSpPr>
            <p:cNvPr id="179288" name="Line 90"/>
            <p:cNvSpPr>
              <a:spLocks noChangeShapeType="1"/>
            </p:cNvSpPr>
            <p:nvPr/>
          </p:nvSpPr>
          <p:spPr bwMode="auto">
            <a:xfrm>
              <a:off x="2269" y="981"/>
              <a:ext cx="124" cy="0"/>
            </a:xfrm>
            <a:prstGeom prst="line">
              <a:avLst/>
            </a:prstGeom>
            <a:noFill/>
            <a:ln w="38100">
              <a:solidFill>
                <a:srgbClr val="DCE5EE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grpSp>
          <p:nvGrpSpPr>
            <p:cNvPr id="25" name="Group 91"/>
            <p:cNvGrpSpPr>
              <a:grpSpLocks/>
            </p:cNvGrpSpPr>
            <p:nvPr/>
          </p:nvGrpSpPr>
          <p:grpSpPr bwMode="auto">
            <a:xfrm rot="4212067">
              <a:off x="2873" y="294"/>
              <a:ext cx="152" cy="80"/>
              <a:chOff x="0" y="0"/>
              <a:chExt cx="152" cy="80"/>
            </a:xfrm>
          </p:grpSpPr>
          <p:sp>
            <p:nvSpPr>
              <p:cNvPr id="179306" name="Line 92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307" name="Line 93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  <p:grpSp>
          <p:nvGrpSpPr>
            <p:cNvPr id="26" name="Group 94"/>
            <p:cNvGrpSpPr>
              <a:grpSpLocks/>
            </p:cNvGrpSpPr>
            <p:nvPr/>
          </p:nvGrpSpPr>
          <p:grpSpPr bwMode="auto">
            <a:xfrm rot="4212067">
              <a:off x="2097" y="606"/>
              <a:ext cx="152" cy="80"/>
              <a:chOff x="0" y="0"/>
              <a:chExt cx="152" cy="80"/>
            </a:xfrm>
          </p:grpSpPr>
          <p:sp>
            <p:nvSpPr>
              <p:cNvPr id="179304" name="Line 95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305" name="Line 96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  <p:grpSp>
          <p:nvGrpSpPr>
            <p:cNvPr id="27" name="Group 97"/>
            <p:cNvGrpSpPr>
              <a:grpSpLocks/>
            </p:cNvGrpSpPr>
            <p:nvPr/>
          </p:nvGrpSpPr>
          <p:grpSpPr bwMode="auto">
            <a:xfrm rot="4212067">
              <a:off x="1273" y="942"/>
              <a:ext cx="152" cy="80"/>
              <a:chOff x="0" y="0"/>
              <a:chExt cx="152" cy="80"/>
            </a:xfrm>
          </p:grpSpPr>
          <p:sp>
            <p:nvSpPr>
              <p:cNvPr id="179302" name="Line 98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303" name="Line 99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  <p:grpSp>
          <p:nvGrpSpPr>
            <p:cNvPr id="28" name="Group 100"/>
            <p:cNvGrpSpPr>
              <a:grpSpLocks/>
            </p:cNvGrpSpPr>
            <p:nvPr/>
          </p:nvGrpSpPr>
          <p:grpSpPr bwMode="auto">
            <a:xfrm rot="7554583">
              <a:off x="2097" y="238"/>
              <a:ext cx="152" cy="80"/>
              <a:chOff x="0" y="0"/>
              <a:chExt cx="152" cy="80"/>
            </a:xfrm>
          </p:grpSpPr>
          <p:sp>
            <p:nvSpPr>
              <p:cNvPr id="179300" name="Line 101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301" name="Line 102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  <p:grpSp>
          <p:nvGrpSpPr>
            <p:cNvPr id="29" name="Group 103"/>
            <p:cNvGrpSpPr>
              <a:grpSpLocks/>
            </p:cNvGrpSpPr>
            <p:nvPr/>
          </p:nvGrpSpPr>
          <p:grpSpPr bwMode="auto">
            <a:xfrm rot="4212067">
              <a:off x="2185" y="1222"/>
              <a:ext cx="152" cy="80"/>
              <a:chOff x="0" y="0"/>
              <a:chExt cx="152" cy="80"/>
            </a:xfrm>
          </p:grpSpPr>
          <p:sp>
            <p:nvSpPr>
              <p:cNvPr id="179298" name="Line 104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299" name="Line 105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  <p:grpSp>
          <p:nvGrpSpPr>
            <p:cNvPr id="30" name="Group 106"/>
            <p:cNvGrpSpPr>
              <a:grpSpLocks/>
            </p:cNvGrpSpPr>
            <p:nvPr/>
          </p:nvGrpSpPr>
          <p:grpSpPr bwMode="auto">
            <a:xfrm>
              <a:off x="738" y="938"/>
              <a:ext cx="351" cy="352"/>
              <a:chOff x="0" y="0"/>
              <a:chExt cx="351" cy="351"/>
            </a:xfrm>
          </p:grpSpPr>
          <p:sp>
            <p:nvSpPr>
              <p:cNvPr id="179296" name="AutoShape 107"/>
              <p:cNvSpPr>
                <a:spLocks/>
              </p:cNvSpPr>
              <p:nvPr/>
            </p:nvSpPr>
            <p:spPr bwMode="auto">
              <a:xfrm>
                <a:off x="0" y="0"/>
                <a:ext cx="351" cy="351"/>
              </a:xfrm>
              <a:prstGeom prst="roundRect">
                <a:avLst>
                  <a:gd name="adj" fmla="val 13653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sp>
            <p:nvSpPr>
              <p:cNvPr id="179297" name="AutoShape 108"/>
              <p:cNvSpPr>
                <a:spLocks/>
              </p:cNvSpPr>
              <p:nvPr/>
            </p:nvSpPr>
            <p:spPr bwMode="auto">
              <a:xfrm rot="-2108052">
                <a:off x="103" y="29"/>
                <a:ext cx="146" cy="297"/>
              </a:xfrm>
              <a:custGeom>
                <a:avLst/>
                <a:gdLst>
                  <a:gd name="T0" fmla="*/ 0 w 21600"/>
                  <a:gd name="T1" fmla="*/ 0 h 21600"/>
                  <a:gd name="T2" fmla="*/ 0 60000 65536"/>
                  <a:gd name="T3" fmla="*/ 0 w 21600"/>
                  <a:gd name="T4" fmla="*/ 0 h 21600"/>
                  <a:gd name="T5" fmla="*/ 21600 w 21600"/>
                  <a:gd name="T6" fmla="*/ 21600 h 21600"/>
                </a:gdLst>
                <a:ahLst/>
                <a:cxnLst>
                  <a:cxn ang="T2">
                    <a:pos x="T0" y="T1"/>
                  </a:cxn>
                </a:cxnLst>
                <a:rect l="T3" t="T4" r="T5" b="T6"/>
                <a:pathLst>
                  <a:path w="21600" h="21600">
                    <a:moveTo>
                      <a:pt x="10914" y="0"/>
                    </a:moveTo>
                    <a:lnTo>
                      <a:pt x="0" y="13654"/>
                    </a:lnTo>
                    <a:lnTo>
                      <a:pt x="7503" y="12759"/>
                    </a:lnTo>
                    <a:lnTo>
                      <a:pt x="7503" y="21600"/>
                    </a:lnTo>
                    <a:lnTo>
                      <a:pt x="13642" y="21600"/>
                    </a:lnTo>
                    <a:lnTo>
                      <a:pt x="13869" y="12759"/>
                    </a:lnTo>
                    <a:lnTo>
                      <a:pt x="21600" y="13542"/>
                    </a:lnTo>
                    <a:lnTo>
                      <a:pt x="10914" y="0"/>
                    </a:lnTo>
                    <a:close/>
                    <a:moveTo>
                      <a:pt x="10914" y="0"/>
                    </a:moveTo>
                  </a:path>
                </a:pathLst>
              </a:custGeom>
              <a:solidFill>
                <a:srgbClr val="000000"/>
              </a:solidFill>
              <a:ln w="254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</p:grpSp>
        <p:sp>
          <p:nvSpPr>
            <p:cNvPr id="179295" name="AutoShape 109"/>
            <p:cNvSpPr>
              <a:spLocks/>
            </p:cNvSpPr>
            <p:nvPr/>
          </p:nvSpPr>
          <p:spPr bwMode="auto">
            <a:xfrm>
              <a:off x="722" y="926"/>
              <a:ext cx="384" cy="376"/>
            </a:xfrm>
            <a:prstGeom prst="roundRect">
              <a:avLst>
                <a:gd name="adj" fmla="val 17019"/>
              </a:avLst>
            </a:prstGeom>
            <a:solidFill>
              <a:srgbClr val="FFFFFF">
                <a:alpha val="72940"/>
              </a:srgbClr>
            </a:solidFill>
            <a:ln w="381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GB">
                <a:ea typeface="ＭＳ Ｐゴシック" charset="-128"/>
              </a:endParaRPr>
            </a:p>
          </p:txBody>
        </p:sp>
      </p:grpSp>
      <p:grpSp>
        <p:nvGrpSpPr>
          <p:cNvPr id="31" name="Group 111"/>
          <p:cNvGrpSpPr>
            <a:grpSpLocks/>
          </p:cNvGrpSpPr>
          <p:nvPr/>
        </p:nvGrpSpPr>
        <p:grpSpPr bwMode="auto">
          <a:xfrm>
            <a:off x="3537942" y="3256360"/>
            <a:ext cx="1139428" cy="1264444"/>
            <a:chOff x="0" y="0"/>
            <a:chExt cx="1021" cy="944"/>
          </a:xfrm>
        </p:grpSpPr>
        <p:sp>
          <p:nvSpPr>
            <p:cNvPr id="179261" name="Line 112"/>
            <p:cNvSpPr>
              <a:spLocks noChangeShapeType="1"/>
            </p:cNvSpPr>
            <p:nvPr/>
          </p:nvSpPr>
          <p:spPr bwMode="auto">
            <a:xfrm flipH="1">
              <a:off x="126" y="419"/>
              <a:ext cx="895" cy="374"/>
            </a:xfrm>
            <a:prstGeom prst="line">
              <a:avLst/>
            </a:prstGeom>
            <a:noFill/>
            <a:ln w="215900">
              <a:solidFill>
                <a:srgbClr val="3B5998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sp>
          <p:nvSpPr>
            <p:cNvPr id="179262" name="Line 113"/>
            <p:cNvSpPr>
              <a:spLocks noChangeShapeType="1"/>
            </p:cNvSpPr>
            <p:nvPr/>
          </p:nvSpPr>
          <p:spPr bwMode="auto">
            <a:xfrm rot="10800000">
              <a:off x="299" y="156"/>
              <a:ext cx="552" cy="268"/>
            </a:xfrm>
            <a:prstGeom prst="line">
              <a:avLst/>
            </a:prstGeom>
            <a:noFill/>
            <a:ln w="215900">
              <a:solidFill>
                <a:srgbClr val="3B5998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grpSp>
          <p:nvGrpSpPr>
            <p:cNvPr id="179200" name="Group 114"/>
            <p:cNvGrpSpPr>
              <a:grpSpLocks/>
            </p:cNvGrpSpPr>
            <p:nvPr/>
          </p:nvGrpSpPr>
          <p:grpSpPr bwMode="auto">
            <a:xfrm>
              <a:off x="0" y="598"/>
              <a:ext cx="357" cy="346"/>
              <a:chOff x="0" y="0"/>
              <a:chExt cx="357" cy="345"/>
            </a:xfrm>
          </p:grpSpPr>
          <p:sp>
            <p:nvSpPr>
              <p:cNvPr id="179273" name="AutoShape 115"/>
              <p:cNvSpPr>
                <a:spLocks/>
              </p:cNvSpPr>
              <p:nvPr/>
            </p:nvSpPr>
            <p:spPr bwMode="auto">
              <a:xfrm>
                <a:off x="0" y="0"/>
                <a:ext cx="357" cy="345"/>
              </a:xfrm>
              <a:prstGeom prst="roundRect">
                <a:avLst>
                  <a:gd name="adj" fmla="val 13884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pic>
            <p:nvPicPr>
              <p:cNvPr id="179274" name="Picture 11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6" y="58"/>
                <a:ext cx="240" cy="2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179201" name="Group 117"/>
            <p:cNvGrpSpPr>
              <a:grpSpLocks/>
            </p:cNvGrpSpPr>
            <p:nvPr/>
          </p:nvGrpSpPr>
          <p:grpSpPr bwMode="auto">
            <a:xfrm>
              <a:off x="0" y="0"/>
              <a:ext cx="357" cy="345"/>
              <a:chOff x="0" y="0"/>
              <a:chExt cx="357" cy="345"/>
            </a:xfrm>
          </p:grpSpPr>
          <p:sp>
            <p:nvSpPr>
              <p:cNvPr id="179271" name="AutoShape 118"/>
              <p:cNvSpPr>
                <a:spLocks/>
              </p:cNvSpPr>
              <p:nvPr/>
            </p:nvSpPr>
            <p:spPr bwMode="auto">
              <a:xfrm>
                <a:off x="0" y="0"/>
                <a:ext cx="357" cy="345"/>
              </a:xfrm>
              <a:prstGeom prst="roundRect">
                <a:avLst>
                  <a:gd name="adj" fmla="val 13884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pic>
            <p:nvPicPr>
              <p:cNvPr id="179272" name="Picture 11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6" y="58"/>
                <a:ext cx="240" cy="2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179202" name="Group 120"/>
            <p:cNvGrpSpPr>
              <a:grpSpLocks/>
            </p:cNvGrpSpPr>
            <p:nvPr/>
          </p:nvGrpSpPr>
          <p:grpSpPr bwMode="auto">
            <a:xfrm rot="7357533">
              <a:off x="488" y="245"/>
              <a:ext cx="152" cy="80"/>
              <a:chOff x="0" y="0"/>
              <a:chExt cx="152" cy="80"/>
            </a:xfrm>
          </p:grpSpPr>
          <p:sp>
            <p:nvSpPr>
              <p:cNvPr id="179269" name="Line 121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270" name="Line 122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  <p:grpSp>
          <p:nvGrpSpPr>
            <p:cNvPr id="179203" name="Group 123"/>
            <p:cNvGrpSpPr>
              <a:grpSpLocks/>
            </p:cNvGrpSpPr>
            <p:nvPr/>
          </p:nvGrpSpPr>
          <p:grpSpPr bwMode="auto">
            <a:xfrm rot="4212067">
              <a:off x="488" y="565"/>
              <a:ext cx="152" cy="80"/>
              <a:chOff x="0" y="0"/>
              <a:chExt cx="152" cy="80"/>
            </a:xfrm>
          </p:grpSpPr>
          <p:sp>
            <p:nvSpPr>
              <p:cNvPr id="179267" name="Line 124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268" name="Line 125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</p:grpSp>
      <p:grpSp>
        <p:nvGrpSpPr>
          <p:cNvPr id="179204" name="Group 145"/>
          <p:cNvGrpSpPr>
            <a:grpSpLocks/>
          </p:cNvGrpSpPr>
          <p:nvPr/>
        </p:nvGrpSpPr>
        <p:grpSpPr bwMode="auto">
          <a:xfrm>
            <a:off x="4588074" y="3243263"/>
            <a:ext cx="998339" cy="1295400"/>
            <a:chOff x="0" y="0"/>
            <a:chExt cx="894" cy="966"/>
          </a:xfrm>
        </p:grpSpPr>
        <p:sp>
          <p:nvSpPr>
            <p:cNvPr id="179247" name="Line 146"/>
            <p:cNvSpPr>
              <a:spLocks noChangeShapeType="1"/>
            </p:cNvSpPr>
            <p:nvPr/>
          </p:nvSpPr>
          <p:spPr bwMode="auto">
            <a:xfrm rot="10800000" flipH="1">
              <a:off x="0" y="216"/>
              <a:ext cx="560" cy="251"/>
            </a:xfrm>
            <a:prstGeom prst="line">
              <a:avLst/>
            </a:prstGeom>
            <a:noFill/>
            <a:ln w="215900">
              <a:solidFill>
                <a:srgbClr val="3B5998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sp>
          <p:nvSpPr>
            <p:cNvPr id="179248" name="Line 147"/>
            <p:cNvSpPr>
              <a:spLocks noChangeShapeType="1"/>
            </p:cNvSpPr>
            <p:nvPr/>
          </p:nvSpPr>
          <p:spPr bwMode="auto">
            <a:xfrm>
              <a:off x="99" y="508"/>
              <a:ext cx="674" cy="274"/>
            </a:xfrm>
            <a:prstGeom prst="line">
              <a:avLst/>
            </a:prstGeom>
            <a:noFill/>
            <a:ln w="215900">
              <a:solidFill>
                <a:srgbClr val="3B5998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grpSp>
          <p:nvGrpSpPr>
            <p:cNvPr id="179205" name="Group 148"/>
            <p:cNvGrpSpPr>
              <a:grpSpLocks/>
            </p:cNvGrpSpPr>
            <p:nvPr/>
          </p:nvGrpSpPr>
          <p:grpSpPr bwMode="auto">
            <a:xfrm>
              <a:off x="536" y="620"/>
              <a:ext cx="358" cy="346"/>
              <a:chOff x="0" y="0"/>
              <a:chExt cx="357" cy="345"/>
            </a:xfrm>
          </p:grpSpPr>
          <p:sp>
            <p:nvSpPr>
              <p:cNvPr id="179259" name="AutoShape 149"/>
              <p:cNvSpPr>
                <a:spLocks/>
              </p:cNvSpPr>
              <p:nvPr/>
            </p:nvSpPr>
            <p:spPr bwMode="auto">
              <a:xfrm>
                <a:off x="0" y="0"/>
                <a:ext cx="357" cy="345"/>
              </a:xfrm>
              <a:prstGeom prst="roundRect">
                <a:avLst>
                  <a:gd name="adj" fmla="val 13884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pic>
            <p:nvPicPr>
              <p:cNvPr id="179260" name="Picture 150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6" y="58"/>
                <a:ext cx="240" cy="2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179206" name="Group 151"/>
            <p:cNvGrpSpPr>
              <a:grpSpLocks/>
            </p:cNvGrpSpPr>
            <p:nvPr/>
          </p:nvGrpSpPr>
          <p:grpSpPr bwMode="auto">
            <a:xfrm>
              <a:off x="542" y="0"/>
              <a:ext cx="352" cy="351"/>
              <a:chOff x="0" y="0"/>
              <a:chExt cx="351" cy="351"/>
            </a:xfrm>
          </p:grpSpPr>
          <p:sp>
            <p:nvSpPr>
              <p:cNvPr id="179257" name="AutoShape 152"/>
              <p:cNvSpPr>
                <a:spLocks/>
              </p:cNvSpPr>
              <p:nvPr/>
            </p:nvSpPr>
            <p:spPr bwMode="auto">
              <a:xfrm>
                <a:off x="0" y="0"/>
                <a:ext cx="351" cy="351"/>
              </a:xfrm>
              <a:prstGeom prst="roundRect">
                <a:avLst>
                  <a:gd name="adj" fmla="val 13653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pic>
            <p:nvPicPr>
              <p:cNvPr id="179258" name="Picture 15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1" y="35"/>
                <a:ext cx="334" cy="27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179207" name="Group 154"/>
            <p:cNvGrpSpPr>
              <a:grpSpLocks/>
            </p:cNvGrpSpPr>
            <p:nvPr/>
          </p:nvGrpSpPr>
          <p:grpSpPr bwMode="auto">
            <a:xfrm rot="-6686094">
              <a:off x="267" y="271"/>
              <a:ext cx="152" cy="80"/>
              <a:chOff x="0" y="0"/>
              <a:chExt cx="152" cy="80"/>
            </a:xfrm>
          </p:grpSpPr>
          <p:sp>
            <p:nvSpPr>
              <p:cNvPr id="179255" name="Line 155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256" name="Line 156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  <p:grpSp>
          <p:nvGrpSpPr>
            <p:cNvPr id="179209" name="Group 157"/>
            <p:cNvGrpSpPr>
              <a:grpSpLocks/>
            </p:cNvGrpSpPr>
            <p:nvPr/>
          </p:nvGrpSpPr>
          <p:grpSpPr bwMode="auto">
            <a:xfrm rot="-3690261">
              <a:off x="291" y="583"/>
              <a:ext cx="152" cy="80"/>
              <a:chOff x="0" y="0"/>
              <a:chExt cx="152" cy="80"/>
            </a:xfrm>
          </p:grpSpPr>
          <p:sp>
            <p:nvSpPr>
              <p:cNvPr id="179253" name="Line 158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254" name="Line 159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</p:grpSp>
      <p:grpSp>
        <p:nvGrpSpPr>
          <p:cNvPr id="179212" name="Group 160"/>
          <p:cNvGrpSpPr>
            <a:grpSpLocks/>
          </p:cNvGrpSpPr>
          <p:nvPr/>
        </p:nvGrpSpPr>
        <p:grpSpPr bwMode="auto">
          <a:xfrm>
            <a:off x="4389835" y="2145506"/>
            <a:ext cx="417909" cy="1962150"/>
            <a:chOff x="0" y="0"/>
            <a:chExt cx="374" cy="1464"/>
          </a:xfrm>
        </p:grpSpPr>
        <p:grpSp>
          <p:nvGrpSpPr>
            <p:cNvPr id="179213" name="Group 161"/>
            <p:cNvGrpSpPr>
              <a:grpSpLocks/>
            </p:cNvGrpSpPr>
            <p:nvPr/>
          </p:nvGrpSpPr>
          <p:grpSpPr bwMode="auto">
            <a:xfrm>
              <a:off x="5" y="0"/>
              <a:ext cx="369" cy="1078"/>
              <a:chOff x="0" y="0"/>
              <a:chExt cx="369" cy="1078"/>
            </a:xfrm>
          </p:grpSpPr>
          <p:sp>
            <p:nvSpPr>
              <p:cNvPr id="179241" name="Line 162"/>
              <p:cNvSpPr>
                <a:spLocks noChangeShapeType="1"/>
              </p:cNvSpPr>
              <p:nvPr/>
            </p:nvSpPr>
            <p:spPr bwMode="auto">
              <a:xfrm flipH="1">
                <a:off x="172" y="0"/>
                <a:ext cx="0" cy="281"/>
              </a:xfrm>
              <a:prstGeom prst="line">
                <a:avLst/>
              </a:prstGeom>
              <a:noFill/>
              <a:ln w="215900">
                <a:solidFill>
                  <a:srgbClr val="3B5998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242" name="Line 163"/>
              <p:cNvSpPr>
                <a:spLocks noChangeShapeType="1"/>
              </p:cNvSpPr>
              <p:nvPr/>
            </p:nvSpPr>
            <p:spPr bwMode="auto">
              <a:xfrm flipH="1">
                <a:off x="169" y="702"/>
                <a:ext cx="0" cy="376"/>
              </a:xfrm>
              <a:prstGeom prst="line">
                <a:avLst/>
              </a:prstGeom>
              <a:noFill/>
              <a:ln w="215900">
                <a:solidFill>
                  <a:srgbClr val="3B5998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grpSp>
            <p:nvGrpSpPr>
              <p:cNvPr id="179214" name="Group 164"/>
              <p:cNvGrpSpPr>
                <a:grpSpLocks/>
              </p:cNvGrpSpPr>
              <p:nvPr/>
            </p:nvGrpSpPr>
            <p:grpSpPr bwMode="auto">
              <a:xfrm>
                <a:off x="95" y="835"/>
                <a:ext cx="152" cy="80"/>
                <a:chOff x="0" y="0"/>
                <a:chExt cx="152" cy="80"/>
              </a:xfrm>
            </p:grpSpPr>
            <p:sp>
              <p:nvSpPr>
                <p:cNvPr id="179245" name="Line 165"/>
                <p:cNvSpPr>
                  <a:spLocks noChangeShapeType="1"/>
                </p:cNvSpPr>
                <p:nvPr/>
              </p:nvSpPr>
              <p:spPr bwMode="auto">
                <a:xfrm>
                  <a:off x="0" y="8"/>
                  <a:ext cx="80" cy="72"/>
                </a:xfrm>
                <a:prstGeom prst="line">
                  <a:avLst/>
                </a:prstGeom>
                <a:noFill/>
                <a:ln w="25400">
                  <a:solidFill>
                    <a:srgbClr val="DCE5EE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l-GR"/>
                </a:p>
              </p:txBody>
            </p:sp>
            <p:sp>
              <p:nvSpPr>
                <p:cNvPr id="179246" name="Line 166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76" y="0"/>
                  <a:ext cx="76" cy="76"/>
                </a:xfrm>
                <a:prstGeom prst="line">
                  <a:avLst/>
                </a:prstGeom>
                <a:noFill/>
                <a:ln w="25400">
                  <a:solidFill>
                    <a:srgbClr val="DCE5EE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l-GR"/>
                </a:p>
              </p:txBody>
            </p:sp>
          </p:grpSp>
          <p:pic>
            <p:nvPicPr>
              <p:cNvPr id="179244" name="Picture 16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0" y="310"/>
                <a:ext cx="369" cy="36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179215" name="Group 168"/>
            <p:cNvGrpSpPr>
              <a:grpSpLocks/>
            </p:cNvGrpSpPr>
            <p:nvPr/>
          </p:nvGrpSpPr>
          <p:grpSpPr bwMode="auto">
            <a:xfrm>
              <a:off x="0" y="1113"/>
              <a:ext cx="351" cy="351"/>
              <a:chOff x="0" y="0"/>
              <a:chExt cx="351" cy="351"/>
            </a:xfrm>
          </p:grpSpPr>
          <p:sp>
            <p:nvSpPr>
              <p:cNvPr id="179239" name="AutoShape 169"/>
              <p:cNvSpPr>
                <a:spLocks/>
              </p:cNvSpPr>
              <p:nvPr/>
            </p:nvSpPr>
            <p:spPr bwMode="auto">
              <a:xfrm>
                <a:off x="0" y="0"/>
                <a:ext cx="351" cy="351"/>
              </a:xfrm>
              <a:prstGeom prst="roundRect">
                <a:avLst>
                  <a:gd name="adj" fmla="val 13653"/>
                </a:avLst>
              </a:prstGeom>
              <a:solidFill>
                <a:srgbClr val="FFEAB8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sp>
            <p:nvSpPr>
              <p:cNvPr id="179240" name="AutoShape 170"/>
              <p:cNvSpPr>
                <a:spLocks/>
              </p:cNvSpPr>
              <p:nvPr/>
            </p:nvSpPr>
            <p:spPr bwMode="auto">
              <a:xfrm rot="-2108052">
                <a:off x="103" y="29"/>
                <a:ext cx="146" cy="297"/>
              </a:xfrm>
              <a:custGeom>
                <a:avLst/>
                <a:gdLst>
                  <a:gd name="T0" fmla="*/ 0 w 21600"/>
                  <a:gd name="T1" fmla="*/ 0 h 21600"/>
                  <a:gd name="T2" fmla="*/ 0 60000 65536"/>
                  <a:gd name="T3" fmla="*/ 0 w 21600"/>
                  <a:gd name="T4" fmla="*/ 0 h 21600"/>
                  <a:gd name="T5" fmla="*/ 21600 w 21600"/>
                  <a:gd name="T6" fmla="*/ 21600 h 21600"/>
                </a:gdLst>
                <a:ahLst/>
                <a:cxnLst>
                  <a:cxn ang="T2">
                    <a:pos x="T0" y="T1"/>
                  </a:cxn>
                </a:cxnLst>
                <a:rect l="T3" t="T4" r="T5" b="T6"/>
                <a:pathLst>
                  <a:path w="21600" h="21600">
                    <a:moveTo>
                      <a:pt x="10914" y="0"/>
                    </a:moveTo>
                    <a:lnTo>
                      <a:pt x="0" y="13654"/>
                    </a:lnTo>
                    <a:lnTo>
                      <a:pt x="7503" y="12759"/>
                    </a:lnTo>
                    <a:lnTo>
                      <a:pt x="7503" y="21600"/>
                    </a:lnTo>
                    <a:lnTo>
                      <a:pt x="13642" y="21600"/>
                    </a:lnTo>
                    <a:lnTo>
                      <a:pt x="13869" y="12759"/>
                    </a:lnTo>
                    <a:lnTo>
                      <a:pt x="21600" y="13542"/>
                    </a:lnTo>
                    <a:lnTo>
                      <a:pt x="10914" y="0"/>
                    </a:lnTo>
                    <a:close/>
                    <a:moveTo>
                      <a:pt x="10914" y="0"/>
                    </a:moveTo>
                  </a:path>
                </a:pathLst>
              </a:custGeom>
              <a:solidFill>
                <a:srgbClr val="000000"/>
              </a:solidFill>
              <a:ln w="254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</p:grpSp>
      </p:grpSp>
      <p:grpSp>
        <p:nvGrpSpPr>
          <p:cNvPr id="179216" name="Group 179"/>
          <p:cNvGrpSpPr>
            <a:grpSpLocks/>
          </p:cNvGrpSpPr>
          <p:nvPr/>
        </p:nvGrpSpPr>
        <p:grpSpPr bwMode="auto">
          <a:xfrm>
            <a:off x="4402336" y="5125641"/>
            <a:ext cx="391120" cy="1710928"/>
            <a:chOff x="0" y="0"/>
            <a:chExt cx="351" cy="1276"/>
          </a:xfrm>
        </p:grpSpPr>
        <p:sp>
          <p:nvSpPr>
            <p:cNvPr id="179229" name="Line 180"/>
            <p:cNvSpPr>
              <a:spLocks noChangeShapeType="1"/>
            </p:cNvSpPr>
            <p:nvPr/>
          </p:nvSpPr>
          <p:spPr bwMode="auto">
            <a:xfrm rot="10800000" flipH="1">
              <a:off x="181" y="650"/>
              <a:ext cx="0" cy="626"/>
            </a:xfrm>
            <a:prstGeom prst="line">
              <a:avLst/>
            </a:prstGeom>
            <a:noFill/>
            <a:ln w="215900">
              <a:solidFill>
                <a:srgbClr val="95A6C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sp>
          <p:nvSpPr>
            <p:cNvPr id="179230" name="Line 181"/>
            <p:cNvSpPr>
              <a:spLocks noChangeShapeType="1"/>
            </p:cNvSpPr>
            <p:nvPr/>
          </p:nvSpPr>
          <p:spPr bwMode="auto">
            <a:xfrm flipH="1">
              <a:off x="175" y="0"/>
              <a:ext cx="0" cy="421"/>
            </a:xfrm>
            <a:prstGeom prst="line">
              <a:avLst/>
            </a:prstGeom>
            <a:noFill/>
            <a:ln w="215900">
              <a:solidFill>
                <a:srgbClr val="3B5998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grpSp>
          <p:nvGrpSpPr>
            <p:cNvPr id="179217" name="Group 182"/>
            <p:cNvGrpSpPr>
              <a:grpSpLocks/>
            </p:cNvGrpSpPr>
            <p:nvPr/>
          </p:nvGrpSpPr>
          <p:grpSpPr bwMode="auto">
            <a:xfrm>
              <a:off x="0" y="322"/>
              <a:ext cx="351" cy="351"/>
              <a:chOff x="0" y="0"/>
              <a:chExt cx="351" cy="351"/>
            </a:xfrm>
          </p:grpSpPr>
          <p:sp>
            <p:nvSpPr>
              <p:cNvPr id="179235" name="AutoShape 183"/>
              <p:cNvSpPr>
                <a:spLocks/>
              </p:cNvSpPr>
              <p:nvPr/>
            </p:nvSpPr>
            <p:spPr bwMode="auto">
              <a:xfrm>
                <a:off x="0" y="0"/>
                <a:ext cx="351" cy="351"/>
              </a:xfrm>
              <a:prstGeom prst="roundRect">
                <a:avLst>
                  <a:gd name="adj" fmla="val 13653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sp>
            <p:nvSpPr>
              <p:cNvPr id="179236" name="AutoShape 184"/>
              <p:cNvSpPr>
                <a:spLocks/>
              </p:cNvSpPr>
              <p:nvPr/>
            </p:nvSpPr>
            <p:spPr bwMode="auto">
              <a:xfrm rot="-2108052">
                <a:off x="103" y="29"/>
                <a:ext cx="146" cy="297"/>
              </a:xfrm>
              <a:custGeom>
                <a:avLst/>
                <a:gdLst>
                  <a:gd name="T0" fmla="*/ 0 w 21600"/>
                  <a:gd name="T1" fmla="*/ 0 h 21600"/>
                  <a:gd name="T2" fmla="*/ 0 60000 65536"/>
                  <a:gd name="T3" fmla="*/ 0 w 21600"/>
                  <a:gd name="T4" fmla="*/ 0 h 21600"/>
                  <a:gd name="T5" fmla="*/ 21600 w 21600"/>
                  <a:gd name="T6" fmla="*/ 21600 h 21600"/>
                </a:gdLst>
                <a:ahLst/>
                <a:cxnLst>
                  <a:cxn ang="T2">
                    <a:pos x="T0" y="T1"/>
                  </a:cxn>
                </a:cxnLst>
                <a:rect l="T3" t="T4" r="T5" b="T6"/>
                <a:pathLst>
                  <a:path w="21600" h="21600">
                    <a:moveTo>
                      <a:pt x="10914" y="0"/>
                    </a:moveTo>
                    <a:lnTo>
                      <a:pt x="0" y="13654"/>
                    </a:lnTo>
                    <a:lnTo>
                      <a:pt x="7503" y="12759"/>
                    </a:lnTo>
                    <a:lnTo>
                      <a:pt x="7503" y="21600"/>
                    </a:lnTo>
                    <a:lnTo>
                      <a:pt x="13642" y="21600"/>
                    </a:lnTo>
                    <a:lnTo>
                      <a:pt x="13869" y="12759"/>
                    </a:lnTo>
                    <a:lnTo>
                      <a:pt x="21600" y="13542"/>
                    </a:lnTo>
                    <a:lnTo>
                      <a:pt x="10914" y="0"/>
                    </a:lnTo>
                    <a:close/>
                    <a:moveTo>
                      <a:pt x="10914" y="0"/>
                    </a:moveTo>
                  </a:path>
                </a:pathLst>
              </a:custGeom>
              <a:solidFill>
                <a:srgbClr val="000000"/>
              </a:solidFill>
              <a:ln w="254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</p:grpSp>
        <p:grpSp>
          <p:nvGrpSpPr>
            <p:cNvPr id="179218" name="Group 185"/>
            <p:cNvGrpSpPr>
              <a:grpSpLocks/>
            </p:cNvGrpSpPr>
            <p:nvPr/>
          </p:nvGrpSpPr>
          <p:grpSpPr bwMode="auto">
            <a:xfrm>
              <a:off x="97" y="145"/>
              <a:ext cx="152" cy="80"/>
              <a:chOff x="0" y="0"/>
              <a:chExt cx="152" cy="80"/>
            </a:xfrm>
          </p:grpSpPr>
          <p:sp>
            <p:nvSpPr>
              <p:cNvPr id="179233" name="Line 186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234" name="Line 187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</p:grpSp>
      <p:sp>
        <p:nvSpPr>
          <p:cNvPr id="179208" name="AutoShape 202"/>
          <p:cNvSpPr>
            <a:spLocks/>
          </p:cNvSpPr>
          <p:nvPr/>
        </p:nvSpPr>
        <p:spPr bwMode="auto">
          <a:xfrm>
            <a:off x="4082653" y="1564481"/>
            <a:ext cx="1017984" cy="523875"/>
          </a:xfrm>
          <a:prstGeom prst="roundRect">
            <a:avLst>
              <a:gd name="adj" fmla="val 12292"/>
            </a:avLst>
          </a:prstGeom>
          <a:solidFill>
            <a:srgbClr val="FFFFFF"/>
          </a:solidFill>
          <a:ln w="38100">
            <a:solidFill>
              <a:srgbClr val="285A99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000" dirty="0">
                <a:solidFill>
                  <a:srgbClr val="285A99"/>
                </a:solidFill>
                <a:latin typeface="Tahoma" charset="0"/>
                <a:cs typeface="Tahoma" charset="0"/>
                <a:sym typeface="Vista Sans OT Medium" charset="0"/>
              </a:rPr>
              <a:t>BRAND</a:t>
            </a:r>
            <a:endParaRPr lang="en-US" sz="2300" dirty="0">
              <a:solidFill>
                <a:srgbClr val="285A99"/>
              </a:solidFill>
              <a:latin typeface="Tahoma" charset="0"/>
              <a:cs typeface="Tahoma" charset="0"/>
              <a:sym typeface="Vista Sans OT Medium" charset="0"/>
            </a:endParaRPr>
          </a:p>
        </p:txBody>
      </p:sp>
      <p:grpSp>
        <p:nvGrpSpPr>
          <p:cNvPr id="179219" name="Group 171"/>
          <p:cNvGrpSpPr>
            <a:grpSpLocks/>
          </p:cNvGrpSpPr>
          <p:nvPr/>
        </p:nvGrpSpPr>
        <p:grpSpPr bwMode="auto">
          <a:xfrm>
            <a:off x="4402336" y="4114800"/>
            <a:ext cx="398264" cy="1020366"/>
            <a:chOff x="0" y="0"/>
            <a:chExt cx="357" cy="761"/>
          </a:xfrm>
        </p:grpSpPr>
        <p:sp>
          <p:nvSpPr>
            <p:cNvPr id="179222" name="Line 172"/>
            <p:cNvSpPr>
              <a:spLocks noChangeShapeType="1"/>
            </p:cNvSpPr>
            <p:nvPr/>
          </p:nvSpPr>
          <p:spPr bwMode="auto">
            <a:xfrm flipH="1">
              <a:off x="175" y="0"/>
              <a:ext cx="0" cy="421"/>
            </a:xfrm>
            <a:prstGeom prst="line">
              <a:avLst/>
            </a:prstGeom>
            <a:noFill/>
            <a:ln w="215900">
              <a:solidFill>
                <a:srgbClr val="3B5998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l-GR"/>
            </a:p>
          </p:txBody>
        </p:sp>
        <p:grpSp>
          <p:nvGrpSpPr>
            <p:cNvPr id="179220" name="Group 173"/>
            <p:cNvGrpSpPr>
              <a:grpSpLocks/>
            </p:cNvGrpSpPr>
            <p:nvPr/>
          </p:nvGrpSpPr>
          <p:grpSpPr bwMode="auto">
            <a:xfrm>
              <a:off x="0" y="415"/>
              <a:ext cx="357" cy="346"/>
              <a:chOff x="0" y="0"/>
              <a:chExt cx="357" cy="345"/>
            </a:xfrm>
          </p:grpSpPr>
          <p:sp>
            <p:nvSpPr>
              <p:cNvPr id="179227" name="AutoShape 174"/>
              <p:cNvSpPr>
                <a:spLocks/>
              </p:cNvSpPr>
              <p:nvPr/>
            </p:nvSpPr>
            <p:spPr bwMode="auto">
              <a:xfrm>
                <a:off x="0" y="0"/>
                <a:ext cx="357" cy="345"/>
              </a:xfrm>
              <a:prstGeom prst="roundRect">
                <a:avLst>
                  <a:gd name="adj" fmla="val 13884"/>
                </a:avLst>
              </a:prstGeom>
              <a:solidFill>
                <a:srgbClr val="DCE5EE"/>
              </a:solidFill>
              <a:ln w="38100">
                <a:solidFill>
                  <a:srgbClr val="285A99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>
                  <a:ea typeface="ＭＳ Ｐゴシック" charset="-128"/>
                </a:endParaRPr>
              </a:p>
            </p:txBody>
          </p:sp>
          <p:pic>
            <p:nvPicPr>
              <p:cNvPr id="179228" name="Picture 17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6" y="58"/>
                <a:ext cx="240" cy="2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179221" name="Group 176"/>
            <p:cNvGrpSpPr>
              <a:grpSpLocks/>
            </p:cNvGrpSpPr>
            <p:nvPr/>
          </p:nvGrpSpPr>
          <p:grpSpPr bwMode="auto">
            <a:xfrm>
              <a:off x="97" y="172"/>
              <a:ext cx="152" cy="80"/>
              <a:chOff x="0" y="0"/>
              <a:chExt cx="152" cy="80"/>
            </a:xfrm>
          </p:grpSpPr>
          <p:sp>
            <p:nvSpPr>
              <p:cNvPr id="179225" name="Line 177"/>
              <p:cNvSpPr>
                <a:spLocks noChangeShapeType="1"/>
              </p:cNvSpPr>
              <p:nvPr/>
            </p:nvSpPr>
            <p:spPr bwMode="auto">
              <a:xfrm>
                <a:off x="0" y="8"/>
                <a:ext cx="80" cy="72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79226" name="Line 178"/>
              <p:cNvSpPr>
                <a:spLocks noChangeShapeType="1"/>
              </p:cNvSpPr>
              <p:nvPr/>
            </p:nvSpPr>
            <p:spPr bwMode="auto">
              <a:xfrm rot="10800000" flipH="1">
                <a:off x="76" y="0"/>
                <a:ext cx="76" cy="76"/>
              </a:xfrm>
              <a:prstGeom prst="line">
                <a:avLst/>
              </a:prstGeom>
              <a:noFill/>
              <a:ln w="25400">
                <a:solidFill>
                  <a:srgbClr val="DCE5EE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</p:grpSp>
      </p:grpSp>
      <p:sp>
        <p:nvSpPr>
          <p:cNvPr id="179210" name="Content Placeholder 2"/>
          <p:cNvSpPr>
            <a:spLocks noGrp="1"/>
          </p:cNvSpPr>
          <p:nvPr>
            <p:ph idx="1"/>
          </p:nvPr>
        </p:nvSpPr>
        <p:spPr>
          <a:xfrm>
            <a:off x="553640" y="857250"/>
            <a:ext cx="7983141" cy="861774"/>
          </a:xfrm>
        </p:spPr>
        <p:txBody>
          <a:bodyPr/>
          <a:lstStyle/>
          <a:p>
            <a:r>
              <a:rPr lang="en-US" sz="2500" dirty="0" smtClean="0">
                <a:latin typeface="Tahoma" charset="0"/>
              </a:rPr>
              <a:t>Each time users interact, 5% of their friends will see the action</a:t>
            </a:r>
          </a:p>
        </p:txBody>
      </p:sp>
      <p:sp>
        <p:nvSpPr>
          <p:cNvPr id="179211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Branded communication on </a:t>
            </a:r>
            <a:r>
              <a:rPr lang="en-US" b="1" dirty="0" err="1" smtClean="0"/>
              <a:t>Facebook</a:t>
            </a:r>
            <a:endParaRPr lang="en-US" b="1" dirty="0" smtClean="0"/>
          </a:p>
        </p:txBody>
      </p:sp>
      <p:grpSp>
        <p:nvGrpSpPr>
          <p:cNvPr id="179223" name="Group 223"/>
          <p:cNvGrpSpPr>
            <a:grpSpLocks/>
          </p:cNvGrpSpPr>
          <p:nvPr/>
        </p:nvGrpSpPr>
        <p:grpSpPr bwMode="auto">
          <a:xfrm>
            <a:off x="5375672" y="2231231"/>
            <a:ext cx="3429000" cy="1905000"/>
            <a:chOff x="7645400" y="2643187"/>
            <a:chExt cx="4876800" cy="2259013"/>
          </a:xfrm>
        </p:grpSpPr>
        <p:sp>
          <p:nvSpPr>
            <p:cNvPr id="200" name="Rounded Rectangle 199"/>
            <p:cNvSpPr/>
            <p:nvPr/>
          </p:nvSpPr>
          <p:spPr bwMode="auto">
            <a:xfrm>
              <a:off x="8176260" y="2643187"/>
              <a:ext cx="3810000" cy="609934"/>
            </a:xfrm>
            <a:prstGeom prst="roundRect">
              <a:avLst/>
            </a:prstGeom>
            <a:solidFill>
              <a:srgbClr val="78A461"/>
            </a:solidFill>
            <a:ln w="25400" cap="flat" cmpd="sng" algn="ctr">
              <a:noFill/>
              <a:prstDash val="solid"/>
              <a:round/>
              <a:headEnd type="arrow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r>
                <a:rPr lang="en-GB" sz="27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Earned Media </a:t>
              </a:r>
              <a:endParaRPr lang="en-US" sz="27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pic>
          <p:nvPicPr>
            <p:cNvPr id="188" name="Picture 187" descr="Screen shot 2010-01-15 at 10.04.52 AM.pn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645400" y="4252734"/>
              <a:ext cx="4876800" cy="649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algn="tl" rotWithShape="0">
                <a:srgbClr val="808080">
                  <a:alpha val="70000"/>
                </a:srgbClr>
              </a:outerShdw>
            </a:effectLst>
          </p:spPr>
        </p:pic>
        <p:pic>
          <p:nvPicPr>
            <p:cNvPr id="189" name="Picture 188" descr="Screen shot 2010-01-15 at 10.03.36 AM.pn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013700" y="3377366"/>
              <a:ext cx="4127500" cy="762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algn="tl" rotWithShape="0">
                <a:srgbClr val="808080">
                  <a:alpha val="70000"/>
                </a:srgbClr>
              </a:outerShdw>
            </a:effectLst>
          </p:spPr>
        </p:pic>
      </p:grpSp>
      <p:grpSp>
        <p:nvGrpSpPr>
          <p:cNvPr id="179224" name="Group 222"/>
          <p:cNvGrpSpPr>
            <a:grpSpLocks/>
          </p:cNvGrpSpPr>
          <p:nvPr/>
        </p:nvGrpSpPr>
        <p:grpSpPr bwMode="auto">
          <a:xfrm>
            <a:off x="766167" y="2231232"/>
            <a:ext cx="2678906" cy="2226469"/>
            <a:chOff x="1089025" y="2643187"/>
            <a:chExt cx="3810000" cy="2640013"/>
          </a:xfrm>
        </p:grpSpPr>
        <p:sp>
          <p:nvSpPr>
            <p:cNvPr id="199" name="Rounded Rectangle 198"/>
            <p:cNvSpPr/>
            <p:nvPr/>
          </p:nvSpPr>
          <p:spPr bwMode="auto">
            <a:xfrm>
              <a:off x="1089025" y="2643187"/>
              <a:ext cx="3810000" cy="609885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arrow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r>
                <a:rPr lang="en-GB" sz="27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Bought Media </a:t>
              </a:r>
              <a:endParaRPr lang="en-US" sz="27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pic>
          <p:nvPicPr>
            <p:cNvPr id="221" name="Picture 220" descr="Screen shot 2010-01-12 at 10.31.34 AM.png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701165" y="3377308"/>
              <a:ext cx="2545080" cy="1905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algn="tl" rotWithShape="0">
                <a:srgbClr val="808080">
                  <a:alpha val="70000"/>
                </a:srgbClr>
              </a:outerShdw>
            </a:effectLst>
          </p:spPr>
        </p:pic>
      </p:grpSp>
      <p:grpSp>
        <p:nvGrpSpPr>
          <p:cNvPr id="179231" name="Group 224"/>
          <p:cNvGrpSpPr>
            <a:grpSpLocks/>
          </p:cNvGrpSpPr>
          <p:nvPr/>
        </p:nvGrpSpPr>
        <p:grpSpPr bwMode="auto">
          <a:xfrm>
            <a:off x="3262908" y="4329112"/>
            <a:ext cx="2678906" cy="2443163"/>
            <a:chOff x="4641038" y="5130800"/>
            <a:chExt cx="3810000" cy="2895600"/>
          </a:xfrm>
        </p:grpSpPr>
        <p:pic>
          <p:nvPicPr>
            <p:cNvPr id="191" name="Picture 190" descr="Screen shot 2010-01-15 at 10.02.33 AM.png"/>
            <p:cNvPicPr>
              <a:picLocks noChangeAspect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169358" y="5130800"/>
              <a:ext cx="2781300" cy="2209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algn="tl" rotWithShape="0">
                <a:srgbClr val="808080">
                  <a:alpha val="70000"/>
                </a:srgbClr>
              </a:outerShdw>
            </a:effectLst>
          </p:spPr>
        </p:pic>
        <p:sp>
          <p:nvSpPr>
            <p:cNvPr id="222" name="Rounded Rectangle 221"/>
            <p:cNvSpPr/>
            <p:nvPr/>
          </p:nvSpPr>
          <p:spPr bwMode="auto">
            <a:xfrm>
              <a:off x="4641038" y="7416800"/>
              <a:ext cx="3810000" cy="60960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  <a:round/>
              <a:headEnd type="arrow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r>
                <a:rPr lang="en-GB" sz="27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Owned Media </a:t>
              </a:r>
              <a:endParaRPr lang="en-US" sz="27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59545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9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9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9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lickmailmarketing.com/whitelist/wp-content/uploads/2009/01/diy-measur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2600" y="-28575"/>
            <a:ext cx="9626600" cy="721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746" name="Rectangle 1"/>
          <p:cNvSpPr>
            <a:spLocks noGrp="1" noChangeArrowheads="1"/>
          </p:cNvSpPr>
          <p:nvPr>
            <p:ph type="title"/>
          </p:nvPr>
        </p:nvSpPr>
        <p:spPr>
          <a:xfrm>
            <a:off x="990600" y="5217045"/>
            <a:ext cx="8686800" cy="1261884"/>
          </a:xfrm>
        </p:spPr>
        <p:txBody>
          <a:bodyPr/>
          <a:lstStyle/>
          <a:p>
            <a:pPr eaLnBrk="1" hangingPunct="1"/>
            <a:r>
              <a:rPr lang="en-US" sz="4000" b="1" dirty="0" smtClean="0"/>
              <a:t>Success on Facebook is about Measurement</a:t>
            </a:r>
          </a:p>
        </p:txBody>
      </p:sp>
    </p:spTree>
    <p:extLst>
      <p:ext uri="{BB962C8B-B14F-4D97-AF65-F5344CB8AC3E}">
        <p14:creationId xmlns:p14="http://schemas.microsoft.com/office/powerpoint/2010/main" val="4040992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enlightenedmarketing.com/images/uploads/WOMisrisk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2925" y="0"/>
            <a:ext cx="10306924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>
          <a:xfrm>
            <a:off x="381000" y="161092"/>
            <a:ext cx="8686800" cy="677108"/>
          </a:xfrm>
        </p:spPr>
        <p:txBody>
          <a:bodyPr/>
          <a:lstStyle/>
          <a:p>
            <a:pPr eaLnBrk="1" hangingPunct="1"/>
            <a:r>
              <a:rPr lang="en-US" sz="4000" b="1" dirty="0" smtClean="0"/>
              <a:t>Facebook is WOM</a:t>
            </a:r>
          </a:p>
        </p:txBody>
      </p:sp>
    </p:spTree>
    <p:extLst>
      <p:ext uri="{BB962C8B-B14F-4D97-AF65-F5344CB8AC3E}">
        <p14:creationId xmlns:p14="http://schemas.microsoft.com/office/powerpoint/2010/main" val="33971578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122" name="Picture 2" descr="http://upload.wikimedia.org/wikipedia/commons/e/e3/Apple_Sto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9525"/>
            <a:ext cx="91313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"/>
          <p:cNvSpPr txBox="1">
            <a:spLocks noChangeArrowheads="1"/>
          </p:cNvSpPr>
          <p:nvPr/>
        </p:nvSpPr>
        <p:spPr bwMode="auto">
          <a:xfrm>
            <a:off x="0" y="5791200"/>
            <a:ext cx="86868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b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2pPr>
            <a:lvl3pPr algn="ctr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3pPr>
            <a:lvl4pPr algn="ctr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4pPr>
            <a:lvl5pPr algn="ctr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5pPr>
            <a:lvl6pPr marL="457200" algn="ctr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6pPr>
            <a:lvl7pPr marL="914400" algn="ctr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7pPr>
            <a:lvl8pPr marL="1371600" algn="ctr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8pPr>
            <a:lvl9pPr marL="1828800" algn="ctr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9pPr>
          </a:lstStyle>
          <a:p>
            <a:pPr eaLnBrk="1" hangingPunct="1"/>
            <a:r>
              <a:rPr lang="en-US" sz="4000" b="1" dirty="0" smtClean="0">
                <a:solidFill>
                  <a:schemeClr val="bg1"/>
                </a:solidFill>
              </a:rPr>
              <a:t>Facebook is Presence</a:t>
            </a:r>
          </a:p>
        </p:txBody>
      </p:sp>
    </p:spTree>
    <p:extLst>
      <p:ext uri="{BB962C8B-B14F-4D97-AF65-F5344CB8AC3E}">
        <p14:creationId xmlns:p14="http://schemas.microsoft.com/office/powerpoint/2010/main" val="21282531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Rectangle 1"/>
          <p:cNvSpPr txBox="1">
            <a:spLocks noChangeArrowheads="1"/>
          </p:cNvSpPr>
          <p:nvPr/>
        </p:nvSpPr>
        <p:spPr bwMode="auto">
          <a:xfrm>
            <a:off x="0" y="5791200"/>
            <a:ext cx="86868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b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2pPr>
            <a:lvl3pPr algn="ctr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3pPr>
            <a:lvl4pPr algn="ctr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4pPr>
            <a:lvl5pPr algn="ctr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5pPr>
            <a:lvl6pPr marL="457200" algn="ctr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6pPr>
            <a:lvl7pPr marL="914400" algn="ctr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7pPr>
            <a:lvl8pPr marL="1371600" algn="ctr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8pPr>
            <a:lvl9pPr marL="1828800" algn="ctr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9pPr>
          </a:lstStyle>
          <a:p>
            <a:pPr eaLnBrk="1" hangingPunct="1"/>
            <a:r>
              <a:rPr lang="en-US" sz="4000" b="1" dirty="0" smtClean="0">
                <a:solidFill>
                  <a:schemeClr val="tx1"/>
                </a:solidFill>
              </a:rPr>
              <a:t>Facebook is Presence</a:t>
            </a:r>
          </a:p>
        </p:txBody>
      </p:sp>
      <p:pic>
        <p:nvPicPr>
          <p:cNvPr id="6146" name="Picture 2" descr="http://www.direct-web-tv.com/images/live_TV_panel_multiple_scree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500" y="-76200"/>
            <a:ext cx="13639800" cy="699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152400" y="6104692"/>
            <a:ext cx="86868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b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2pPr>
            <a:lvl3pPr algn="ctr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3pPr>
            <a:lvl4pPr algn="ctr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4pPr>
            <a:lvl5pPr algn="ctr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5pPr>
            <a:lvl6pPr marL="457200" algn="ctr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6pPr>
            <a:lvl7pPr marL="914400" algn="ctr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7pPr>
            <a:lvl8pPr marL="1371600" algn="ctr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8pPr>
            <a:lvl9pPr marL="1828800" algn="ctr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0099FF"/>
                </a:solidFill>
                <a:latin typeface="Segoe Semibold" pitchFamily="34" charset="0"/>
              </a:defRPr>
            </a:lvl9pPr>
          </a:lstStyle>
          <a:p>
            <a:pPr eaLnBrk="1" hangingPunct="1"/>
            <a:r>
              <a:rPr lang="en-US" sz="4000" b="1" dirty="0" smtClean="0">
                <a:solidFill>
                  <a:schemeClr val="bg1"/>
                </a:solidFill>
              </a:rPr>
              <a:t>Facebook is Media</a:t>
            </a:r>
          </a:p>
        </p:txBody>
      </p:sp>
    </p:spTree>
    <p:extLst>
      <p:ext uri="{BB962C8B-B14F-4D97-AF65-F5344CB8AC3E}">
        <p14:creationId xmlns:p14="http://schemas.microsoft.com/office/powerpoint/2010/main" val="32715804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530225"/>
          </a:xfrm>
        </p:spPr>
        <p:txBody>
          <a:bodyPr/>
          <a:lstStyle/>
          <a:p>
            <a:r>
              <a:rPr lang="en-US" b="1" dirty="0" smtClean="0"/>
              <a:t>Marketing on Facebook</a:t>
            </a:r>
            <a:endParaRPr lang="el-GR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 l="19375" t="22049" r="18125" b="16320"/>
          <a:stretch>
            <a:fillRect/>
          </a:stretch>
        </p:blipFill>
        <p:spPr bwMode="auto">
          <a:xfrm>
            <a:off x="0" y="8382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/>
          </p:cNvSpPr>
          <p:nvPr/>
        </p:nvSpPr>
        <p:spPr bwMode="auto">
          <a:xfrm>
            <a:off x="410766" y="227409"/>
            <a:ext cx="7536656" cy="6107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230" tIns="19230" rIns="19230" bIns="19230"/>
          <a:lstStyle/>
          <a:p>
            <a:pPr algn="ctr">
              <a:lnSpc>
                <a:spcPct val="90000"/>
              </a:lnSpc>
            </a:pPr>
            <a:r>
              <a:rPr lang="en-US" sz="3000" dirty="0" smtClean="0">
                <a:solidFill>
                  <a:srgbClr val="0099FF"/>
                </a:solidFill>
                <a:latin typeface="+mj-lt"/>
                <a:ea typeface="+mj-ea"/>
                <a:cs typeface="Tahoma" pitchFamily="34" charset="0"/>
                <a:sym typeface="Vista Sans OT Bold"/>
              </a:rPr>
              <a:t>Home page Ad – Facebook Media</a:t>
            </a:r>
          </a:p>
        </p:txBody>
      </p:sp>
      <p:sp>
        <p:nvSpPr>
          <p:cNvPr id="35843" name="Content Placeholder 6"/>
          <p:cNvSpPr>
            <a:spLocks noGrp="1"/>
          </p:cNvSpPr>
          <p:nvPr>
            <p:ph idx="1"/>
          </p:nvPr>
        </p:nvSpPr>
        <p:spPr>
          <a:xfrm>
            <a:off x="446484" y="833735"/>
            <a:ext cx="8027789" cy="461665"/>
          </a:xfrm>
        </p:spPr>
        <p:txBody>
          <a:bodyPr/>
          <a:lstStyle/>
          <a:p>
            <a:pPr>
              <a:buFont typeface="Lucida Grande"/>
              <a:buNone/>
            </a:pPr>
            <a:r>
              <a:rPr lang="en-US" sz="2400" i="1" dirty="0" smtClean="0">
                <a:latin typeface="Tahoma" pitchFamily="34" charset="0"/>
                <a:cs typeface="Tahoma" pitchFamily="34" charset="0"/>
              </a:rPr>
              <a:t>Reaching the most users of any Homepage in Greece</a:t>
            </a:r>
          </a:p>
        </p:txBody>
      </p:sp>
      <p:pic>
        <p:nvPicPr>
          <p:cNvPr id="20" name="Picture 19" descr="Picture 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946547" y="1447800"/>
            <a:ext cx="4661297" cy="4929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4089797" y="1660922"/>
            <a:ext cx="4768453" cy="253960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62216" lvl="1" indent="-162216" defTabSz="692119">
              <a:lnSpc>
                <a:spcPct val="110000"/>
              </a:lnSpc>
              <a:spcBef>
                <a:spcPts val="1287"/>
              </a:spcBef>
              <a:buClr>
                <a:srgbClr val="405996"/>
              </a:buClr>
              <a:buSzPct val="64000"/>
              <a:buFont typeface="Lucida Grande" pitchFamily="-108" charset="0"/>
              <a:buChar char="▪"/>
              <a:defRPr/>
            </a:pPr>
            <a:r>
              <a:rPr lang="en-US" sz="2800" kern="0" dirty="0">
                <a:latin typeface="Tahoma"/>
                <a:ea typeface="ヒラギノ角ゴ ProN W3" pitchFamily="-108" charset="-128"/>
                <a:cs typeface="Tahoma"/>
                <a:sym typeface="Vista Sans OT Reg" pitchFamily="-108" charset="0"/>
              </a:rPr>
              <a:t>Over 8,5m </a:t>
            </a:r>
            <a:r>
              <a:rPr lang="en-US" sz="2800" kern="0" dirty="0" smtClean="0">
                <a:latin typeface="Tahoma"/>
                <a:ea typeface="ヒラギノ角ゴ ProN W3" pitchFamily="-108" charset="-128"/>
                <a:cs typeface="Tahoma"/>
                <a:sym typeface="Vista Sans OT Reg" pitchFamily="-108" charset="0"/>
              </a:rPr>
              <a:t>daily impressions </a:t>
            </a:r>
          </a:p>
          <a:p>
            <a:pPr marL="162216" lvl="1" indent="-162216" defTabSz="692119">
              <a:lnSpc>
                <a:spcPct val="110000"/>
              </a:lnSpc>
              <a:spcBef>
                <a:spcPts val="1287"/>
              </a:spcBef>
              <a:buClr>
                <a:srgbClr val="405996"/>
              </a:buClr>
              <a:buSzPct val="64000"/>
              <a:buFont typeface="Lucida Grande" pitchFamily="-108" charset="0"/>
              <a:buChar char="▪"/>
              <a:defRPr/>
            </a:pPr>
            <a:r>
              <a:rPr lang="en-US" sz="2800" kern="0" dirty="0" smtClean="0">
                <a:latin typeface="Tahoma"/>
                <a:ea typeface="ヒラギノ角ゴ ProN W3" pitchFamily="-108" charset="-128"/>
                <a:cs typeface="Tahoma"/>
                <a:sym typeface="Vista Sans OT Reg" pitchFamily="-108" charset="0"/>
              </a:rPr>
              <a:t>Reaching the most users of any Homepage in Greece</a:t>
            </a:r>
          </a:p>
          <a:p>
            <a:pPr marL="162216" lvl="1" indent="-162216" defTabSz="692119">
              <a:lnSpc>
                <a:spcPct val="110000"/>
              </a:lnSpc>
              <a:spcBef>
                <a:spcPts val="1287"/>
              </a:spcBef>
              <a:buClr>
                <a:srgbClr val="405996"/>
              </a:buClr>
              <a:buSzPct val="64000"/>
              <a:buFont typeface="Lucida Grande" pitchFamily="-108" charset="0"/>
              <a:buChar char="▪"/>
              <a:defRPr/>
            </a:pPr>
            <a:endParaRPr lang="en-US" sz="2800" kern="0" dirty="0">
              <a:latin typeface="Tahoma"/>
              <a:ea typeface="ヒラギノ角ゴ ProN W3" pitchFamily="-108" charset="-128"/>
              <a:cs typeface="Tahoma"/>
              <a:sym typeface="Vista Sans OT Reg" pitchFamily="-108" charset="0"/>
            </a:endParaRPr>
          </a:p>
          <a:p>
            <a:pPr marL="162216" lvl="1" indent="-162216" defTabSz="692119">
              <a:lnSpc>
                <a:spcPct val="110000"/>
              </a:lnSpc>
              <a:spcBef>
                <a:spcPts val="1287"/>
              </a:spcBef>
              <a:buClr>
                <a:srgbClr val="405996"/>
              </a:buClr>
              <a:buSzPct val="64000"/>
              <a:buFont typeface="Lucida Grande" pitchFamily="-108" charset="0"/>
              <a:buChar char="▪"/>
              <a:defRPr/>
            </a:pPr>
            <a:endParaRPr lang="en-US" sz="2000" kern="0" dirty="0">
              <a:latin typeface="Tahoma"/>
              <a:ea typeface="ヒラギノ角ゴ ProN W3" pitchFamily="-108" charset="-128"/>
              <a:cs typeface="Tahoma"/>
              <a:sym typeface="Vista Sans OT Reg" pitchFamily="-108" charset="0"/>
            </a:endParaRPr>
          </a:p>
          <a:p>
            <a:pPr marL="162216" lvl="1" indent="-162216" defTabSz="692119">
              <a:lnSpc>
                <a:spcPct val="110000"/>
              </a:lnSpc>
              <a:spcBef>
                <a:spcPts val="1287"/>
              </a:spcBef>
              <a:buClr>
                <a:srgbClr val="405996"/>
              </a:buClr>
              <a:buSzPct val="64000"/>
              <a:defRPr/>
            </a:pPr>
            <a:endParaRPr lang="en-US" sz="2000" kern="0" dirty="0">
              <a:latin typeface="Tahoma"/>
              <a:ea typeface="ヒラギノ角ゴ ProN W3" pitchFamily="-108" charset="-128"/>
              <a:cs typeface="Tahoma"/>
              <a:sym typeface="Vista Sans OT Reg" pitchFamily="-108" charset="0"/>
            </a:endParaRPr>
          </a:p>
        </p:txBody>
      </p:sp>
      <p:sp>
        <p:nvSpPr>
          <p:cNvPr id="7" name="6 - Ορθογώνιο"/>
          <p:cNvSpPr/>
          <p:nvPr/>
        </p:nvSpPr>
        <p:spPr>
          <a:xfrm>
            <a:off x="2286000" y="3048000"/>
            <a:ext cx="1295400" cy="1142999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_Προσαρμοσμένη σχεδίαση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Προσαρμοσμένη σχεδίαση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Προσαρμοσμένη σχεδίαση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Προσαρμοσμένη σχεδίαση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MSN Design Template_2.0blu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2_MSN Design Template_2.0blue">
      <a:majorFont>
        <a:latin typeface="Segoe Semibold"/>
        <a:ea typeface=""/>
        <a:cs typeface=""/>
      </a:majorFont>
      <a:minorFont>
        <a:latin typeface="Segoe Semi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MSN Design Template_2.0blu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SN Design Template_2.0blu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SN Design Template_2.0blu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SN Design Template_2.0blu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SN Design Template_2.0blu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SN Design Template_2.0blu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SN Design Template_2.0blu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SN Design Template_2.0blu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SN Design Template_2.0blu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SN Design Template_2.0blu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SN Design Template_2.0blu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SN Design Template_2.0blu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SN Design Template_2.0blue 13">
        <a:dk1>
          <a:srgbClr val="000000"/>
        </a:dk1>
        <a:lt1>
          <a:srgbClr val="FFFFFF"/>
        </a:lt1>
        <a:dk2>
          <a:srgbClr val="FF6600"/>
        </a:dk2>
        <a:lt2>
          <a:srgbClr val="999999"/>
        </a:lt2>
        <a:accent1>
          <a:srgbClr val="009999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A8A2D"/>
        </a:accent6>
        <a:hlink>
          <a:srgbClr val="996699"/>
        </a:hlink>
        <a:folHlink>
          <a:srgbClr val="66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SN Design Template_2.0blue 14">
        <a:dk1>
          <a:srgbClr val="000000"/>
        </a:dk1>
        <a:lt1>
          <a:srgbClr val="FFFFFF"/>
        </a:lt1>
        <a:dk2>
          <a:srgbClr val="FFFFFF"/>
        </a:dk2>
        <a:lt2>
          <a:srgbClr val="787880"/>
        </a:lt2>
        <a:accent1>
          <a:srgbClr val="008FDE"/>
        </a:accent1>
        <a:accent2>
          <a:srgbClr val="00732E"/>
        </a:accent2>
        <a:accent3>
          <a:srgbClr val="FFFFFF"/>
        </a:accent3>
        <a:accent4>
          <a:srgbClr val="000000"/>
        </a:accent4>
        <a:accent5>
          <a:srgbClr val="AAC6EC"/>
        </a:accent5>
        <a:accent6>
          <a:srgbClr val="006829"/>
        </a:accent6>
        <a:hlink>
          <a:srgbClr val="8A170F"/>
        </a:hlink>
        <a:folHlink>
          <a:srgbClr val="D64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SN Design Template_2.0blue 15">
        <a:dk1>
          <a:srgbClr val="000000"/>
        </a:dk1>
        <a:lt1>
          <a:srgbClr val="FFFFFF"/>
        </a:lt1>
        <a:dk2>
          <a:srgbClr val="FFFFFF"/>
        </a:dk2>
        <a:lt2>
          <a:srgbClr val="787880"/>
        </a:lt2>
        <a:accent1>
          <a:srgbClr val="008FDE"/>
        </a:accent1>
        <a:accent2>
          <a:srgbClr val="00732E"/>
        </a:accent2>
        <a:accent3>
          <a:srgbClr val="FFFFFF"/>
        </a:accent3>
        <a:accent4>
          <a:srgbClr val="000000"/>
        </a:accent4>
        <a:accent5>
          <a:srgbClr val="AAC6EC"/>
        </a:accent5>
        <a:accent6>
          <a:srgbClr val="006829"/>
        </a:accent6>
        <a:hlink>
          <a:srgbClr val="D64300"/>
        </a:hlink>
        <a:folHlink>
          <a:srgbClr val="EDC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SN Design Template_2.0blue 16">
        <a:dk1>
          <a:srgbClr val="000000"/>
        </a:dk1>
        <a:lt1>
          <a:srgbClr val="FFFFFF"/>
        </a:lt1>
        <a:dk2>
          <a:srgbClr val="FFFFFF"/>
        </a:dk2>
        <a:lt2>
          <a:srgbClr val="787880"/>
        </a:lt2>
        <a:accent1>
          <a:srgbClr val="008FDE"/>
        </a:accent1>
        <a:accent2>
          <a:srgbClr val="00732E"/>
        </a:accent2>
        <a:accent3>
          <a:srgbClr val="FFFFFF"/>
        </a:accent3>
        <a:accent4>
          <a:srgbClr val="000000"/>
        </a:accent4>
        <a:accent5>
          <a:srgbClr val="AAC6EC"/>
        </a:accent5>
        <a:accent6>
          <a:srgbClr val="006829"/>
        </a:accent6>
        <a:hlink>
          <a:srgbClr val="D643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Προσαρμοσμένη σχεδίαση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Προσαρμοσμένη σχεδίαση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4_Προσαρμοσμένη σχεδίαση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Custom Design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13974</TotalTime>
  <Words>223</Words>
  <Application>Microsoft Office PowerPoint</Application>
  <PresentationFormat>On-screen Show (4:3)</PresentationFormat>
  <Paragraphs>59</Paragraphs>
  <Slides>21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6_Προσαρμοσμένη σχεδίαση</vt:lpstr>
      <vt:lpstr>5_Προσαρμοσμένη σχεδίαση</vt:lpstr>
      <vt:lpstr>Προσαρμοσμένη σχεδίαση</vt:lpstr>
      <vt:lpstr>1_Προσαρμοσμένη σχεδίαση</vt:lpstr>
      <vt:lpstr>2_MSN Design Template_2.0blue</vt:lpstr>
      <vt:lpstr>3_Προσαρμοσμένη σχεδίαση</vt:lpstr>
      <vt:lpstr>2_Προσαρμοσμένη σχεδίαση</vt:lpstr>
      <vt:lpstr>4_Προσαρμοσμένη σχεδίαση</vt:lpstr>
      <vt:lpstr>Custom Design</vt:lpstr>
      <vt:lpstr>PowerPoint Presentation</vt:lpstr>
      <vt:lpstr>The Man-U case study – a Results oriented company</vt:lpstr>
      <vt:lpstr>Branded communication on Facebook</vt:lpstr>
      <vt:lpstr>Success on Facebook is about Measurement</vt:lpstr>
      <vt:lpstr>Facebook is WOM</vt:lpstr>
      <vt:lpstr>PowerPoint Presentation</vt:lpstr>
      <vt:lpstr>PowerPoint Presentation</vt:lpstr>
      <vt:lpstr>Marketing on Facebook</vt:lpstr>
      <vt:lpstr>PowerPoint Presentation</vt:lpstr>
      <vt:lpstr>PowerPoint Presentation</vt:lpstr>
      <vt:lpstr>PowerPoint Presentation</vt:lpstr>
      <vt:lpstr>PowerPoint Presentation</vt:lpstr>
      <vt:lpstr>Run of Facebook</vt:lpstr>
      <vt:lpstr>PowerPoint Presentation</vt:lpstr>
      <vt:lpstr>Pages</vt:lpstr>
      <vt:lpstr>Thinkdigital page</vt:lpstr>
      <vt:lpstr>Lacta example - results</vt:lpstr>
      <vt:lpstr>Interaction Correlated to activity</vt:lpstr>
      <vt:lpstr>Some tips</vt:lpstr>
      <vt:lpstr>More things to consider</vt:lpstr>
      <vt:lpstr>Thank you   Alex Karageorgis Sales Director </vt:lpstr>
    </vt:vector>
  </TitlesOfParts>
  <Company>Young &amp; Rubicam Brands (Version 1.0)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odysseasn</dc:creator>
  <cp:lastModifiedBy>Alexk</cp:lastModifiedBy>
  <cp:revision>975</cp:revision>
  <dcterms:created xsi:type="dcterms:W3CDTF">2006-08-21T19:04:19Z</dcterms:created>
  <dcterms:modified xsi:type="dcterms:W3CDTF">2011-04-01T12:56:01Z</dcterms:modified>
</cp:coreProperties>
</file>